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92" r:id="rId3"/>
    <p:sldId id="303" r:id="rId4"/>
    <p:sldId id="305" r:id="rId5"/>
    <p:sldId id="293" r:id="rId6"/>
    <p:sldId id="281" r:id="rId7"/>
    <p:sldId id="295" r:id="rId8"/>
    <p:sldId id="265" r:id="rId9"/>
    <p:sldId id="287" r:id="rId10"/>
    <p:sldId id="306" r:id="rId11"/>
    <p:sldId id="301" r:id="rId12"/>
    <p:sldId id="297" r:id="rId13"/>
    <p:sldId id="298" r:id="rId14"/>
    <p:sldId id="263" r:id="rId1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99"/>
    <a:srgbClr val="B6004B"/>
    <a:srgbClr val="74002F"/>
    <a:srgbClr val="C80051"/>
    <a:srgbClr val="9B2B86"/>
    <a:srgbClr val="FFFF66"/>
    <a:srgbClr val="16D81B"/>
    <a:srgbClr val="FFE1ED"/>
    <a:srgbClr val="FFB9D5"/>
    <a:srgbClr val="0093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13" autoAdjust="0"/>
    <p:restoredTop sz="87173" autoAdjust="0"/>
  </p:normalViewPr>
  <p:slideViewPr>
    <p:cSldViewPr>
      <p:cViewPr varScale="1">
        <p:scale>
          <a:sx n="60" d="100"/>
          <a:sy n="60" d="100"/>
        </p:scale>
        <p:origin x="1692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image" Target="../media/image23.jp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eg"/><Relationship Id="rId1" Type="http://schemas.openxmlformats.org/officeDocument/2006/relationships/image" Target="../media/image33.png"/></Relationships>
</file>

<file path=ppt/diagrams/_rels/data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image" Target="../media/image37.jp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png"/><Relationship Id="rId1" Type="http://schemas.openxmlformats.org/officeDocument/2006/relationships/image" Target="../media/image40.jp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image" Target="../media/image23.jp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eg"/><Relationship Id="rId1" Type="http://schemas.openxmlformats.org/officeDocument/2006/relationships/image" Target="../media/image33.png"/></Relationships>
</file>

<file path=ppt/diagrams/_rels/drawing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image" Target="../media/image37.jp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png"/><Relationship Id="rId1" Type="http://schemas.openxmlformats.org/officeDocument/2006/relationships/image" Target="../media/image40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AD9ADC-F3D6-423A-87C2-1A20483C6E46}" type="doc">
      <dgm:prSet loTypeId="urn:microsoft.com/office/officeart/2005/8/layout/hList9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s-CO"/>
        </a:p>
      </dgm:t>
    </dgm:pt>
    <dgm:pt modelId="{78012AD8-7A21-423D-A36D-51C4B833F5B2}">
      <dgm:prSet phldrT="[Texto]"/>
      <dgm:spPr>
        <a:xfrm>
          <a:off x="1190" y="1143029"/>
          <a:ext cx="1269503" cy="1269503"/>
        </a:xfrm>
      </dgm:spPr>
      <dgm:t>
        <a:bodyPr/>
        <a:lstStyle/>
        <a:p>
          <a:r>
            <a:rPr lang="en-US" dirty="0" smtClean="0">
              <a:latin typeface="Calibri"/>
              <a:ea typeface="+mn-ea"/>
              <a:cs typeface="+mn-cs"/>
            </a:rPr>
            <a:t>If the Indicator  is greater than 1</a:t>
          </a:r>
          <a:endParaRPr lang="es-CO" dirty="0">
            <a:latin typeface="Calibri"/>
            <a:ea typeface="+mn-ea"/>
            <a:cs typeface="+mn-cs"/>
          </a:endParaRPr>
        </a:p>
      </dgm:t>
    </dgm:pt>
    <dgm:pt modelId="{533557E5-AD12-45AA-B0DE-F758A4029ACF}" type="parTrans" cxnId="{EC3FED6F-0781-480A-BAA5-6C0C90E6BD77}">
      <dgm:prSet/>
      <dgm:spPr/>
      <dgm:t>
        <a:bodyPr/>
        <a:lstStyle/>
        <a:p>
          <a:endParaRPr lang="es-CO"/>
        </a:p>
      </dgm:t>
    </dgm:pt>
    <dgm:pt modelId="{F36BA6E2-7475-42B7-8355-0F66DCB2809A}" type="sibTrans" cxnId="{EC3FED6F-0781-480A-BAA5-6C0C90E6BD77}">
      <dgm:prSet/>
      <dgm:spPr/>
      <dgm:t>
        <a:bodyPr/>
        <a:lstStyle/>
        <a:p>
          <a:endParaRPr lang="es-CO"/>
        </a:p>
      </dgm:t>
    </dgm:pt>
    <dgm:pt modelId="{26026D9D-8945-414A-ADD8-235469B90353}">
      <dgm:prSet phldrT="[Texto]"/>
      <dgm:spPr>
        <a:xfrm>
          <a:off x="3174950" y="1143029"/>
          <a:ext cx="1269503" cy="1269503"/>
        </a:xfrm>
      </dgm:spPr>
      <dgm:t>
        <a:bodyPr/>
        <a:lstStyle/>
        <a:p>
          <a:r>
            <a:rPr lang="en-US" dirty="0" smtClean="0">
              <a:latin typeface="Calibri"/>
              <a:ea typeface="+mn-ea"/>
              <a:cs typeface="+mn-cs"/>
            </a:rPr>
            <a:t>If the Indicator  is less than 1</a:t>
          </a:r>
          <a:endParaRPr lang="es-CO" dirty="0">
            <a:latin typeface="Calibri"/>
            <a:ea typeface="+mn-ea"/>
            <a:cs typeface="+mn-cs"/>
          </a:endParaRPr>
        </a:p>
      </dgm:t>
    </dgm:pt>
    <dgm:pt modelId="{F64894D3-8589-42A3-95A7-EE470968CE3A}" type="parTrans" cxnId="{398870BF-D3E5-4110-A576-1B7686311F8D}">
      <dgm:prSet/>
      <dgm:spPr/>
      <dgm:t>
        <a:bodyPr/>
        <a:lstStyle/>
        <a:p>
          <a:endParaRPr lang="es-CO"/>
        </a:p>
      </dgm:t>
    </dgm:pt>
    <dgm:pt modelId="{F451F4DA-412C-4C2C-8200-885DE080D500}" type="sibTrans" cxnId="{398870BF-D3E5-4110-A576-1B7686311F8D}">
      <dgm:prSet/>
      <dgm:spPr/>
      <dgm:t>
        <a:bodyPr/>
        <a:lstStyle/>
        <a:p>
          <a:endParaRPr lang="es-CO"/>
        </a:p>
      </dgm:t>
    </dgm:pt>
    <dgm:pt modelId="{22BE8C8A-1D6E-4AB2-8862-9D50BFAD7D04}">
      <dgm:prSet phldrT="[Texto]"/>
      <dgm:spPr>
        <a:xfrm>
          <a:off x="1016793" y="1650831"/>
          <a:ext cx="1904255" cy="1270138"/>
        </a:xfrm>
      </dgm:spPr>
      <dgm:t>
        <a:bodyPr/>
        <a:lstStyle/>
        <a:p>
          <a:r>
            <a:rPr lang="es-CO" dirty="0" err="1" smtClean="0">
              <a:latin typeface="Calibri"/>
              <a:ea typeface="+mn-ea"/>
              <a:cs typeface="+mn-cs"/>
            </a:rPr>
            <a:t>Urban</a:t>
          </a:r>
          <a:r>
            <a:rPr lang="es-CO" dirty="0" smtClean="0">
              <a:latin typeface="Calibri"/>
              <a:ea typeface="+mn-ea"/>
              <a:cs typeface="+mn-cs"/>
            </a:rPr>
            <a:t> </a:t>
          </a:r>
          <a:r>
            <a:rPr lang="es-CO" dirty="0" err="1" smtClean="0">
              <a:latin typeface="Calibri"/>
              <a:ea typeface="+mn-ea"/>
              <a:cs typeface="+mn-cs"/>
            </a:rPr>
            <a:t>land</a:t>
          </a:r>
          <a:r>
            <a:rPr lang="es-CO" dirty="0" smtClean="0">
              <a:latin typeface="Calibri"/>
              <a:ea typeface="+mn-ea"/>
              <a:cs typeface="+mn-cs"/>
            </a:rPr>
            <a:t> </a:t>
          </a:r>
          <a:r>
            <a:rPr lang="en-US" dirty="0" smtClean="0">
              <a:latin typeface="Calibri"/>
              <a:ea typeface="+mn-ea"/>
              <a:cs typeface="+mn-cs"/>
            </a:rPr>
            <a:t>consumption is higher in relation to population growth</a:t>
          </a:r>
          <a:r>
            <a:rPr lang="es-CO" dirty="0" smtClean="0">
              <a:latin typeface="Calibri"/>
              <a:ea typeface="+mn-ea"/>
              <a:cs typeface="+mn-cs"/>
            </a:rPr>
            <a:t> </a:t>
          </a:r>
          <a:endParaRPr lang="es-CO" dirty="0">
            <a:latin typeface="Calibri"/>
            <a:ea typeface="+mn-ea"/>
            <a:cs typeface="+mn-cs"/>
          </a:endParaRPr>
        </a:p>
      </dgm:t>
    </dgm:pt>
    <dgm:pt modelId="{E38BEC5B-5A07-4907-B8BA-89D433843966}" type="parTrans" cxnId="{5B0D9B69-A963-4565-AE24-E2A34B9CBF23}">
      <dgm:prSet/>
      <dgm:spPr/>
      <dgm:t>
        <a:bodyPr/>
        <a:lstStyle/>
        <a:p>
          <a:endParaRPr lang="es-CO"/>
        </a:p>
      </dgm:t>
    </dgm:pt>
    <dgm:pt modelId="{54028252-39B8-4C90-AF92-CC5B1E7D3DA3}" type="sibTrans" cxnId="{5B0D9B69-A963-4565-AE24-E2A34B9CBF23}">
      <dgm:prSet/>
      <dgm:spPr/>
      <dgm:t>
        <a:bodyPr/>
        <a:lstStyle/>
        <a:p>
          <a:endParaRPr lang="es-CO"/>
        </a:p>
      </dgm:t>
    </dgm:pt>
    <dgm:pt modelId="{30329FAB-0D2C-4CA8-B28E-53E58F6B08DB}">
      <dgm:prSet phldrT="[Texto]"/>
      <dgm:spPr>
        <a:xfrm>
          <a:off x="4190553" y="1650831"/>
          <a:ext cx="1904255" cy="1270138"/>
        </a:xfrm>
      </dgm:spPr>
      <dgm:t>
        <a:bodyPr/>
        <a:lstStyle/>
        <a:p>
          <a:r>
            <a:rPr lang="en-US" dirty="0" smtClean="0">
              <a:latin typeface="Calibri"/>
              <a:ea typeface="+mn-ea"/>
              <a:cs typeface="+mn-cs"/>
            </a:rPr>
            <a:t>Population grows faster in relation to land use</a:t>
          </a:r>
          <a:endParaRPr lang="es-CO" dirty="0">
            <a:latin typeface="Calibri"/>
            <a:ea typeface="+mn-ea"/>
            <a:cs typeface="+mn-cs"/>
          </a:endParaRPr>
        </a:p>
      </dgm:t>
    </dgm:pt>
    <dgm:pt modelId="{0ED3DB40-8644-4C9B-8FF3-1412F2506463}" type="parTrans" cxnId="{623873F9-174F-46C4-A18B-C84A0C86E199}">
      <dgm:prSet/>
      <dgm:spPr/>
      <dgm:t>
        <a:bodyPr/>
        <a:lstStyle/>
        <a:p>
          <a:endParaRPr lang="es-CO"/>
        </a:p>
      </dgm:t>
    </dgm:pt>
    <dgm:pt modelId="{53AEC625-46CA-4052-91B3-13BB8562C70F}" type="sibTrans" cxnId="{623873F9-174F-46C4-A18B-C84A0C86E199}">
      <dgm:prSet/>
      <dgm:spPr/>
      <dgm:t>
        <a:bodyPr/>
        <a:lstStyle/>
        <a:p>
          <a:endParaRPr lang="es-CO"/>
        </a:p>
      </dgm:t>
    </dgm:pt>
    <dgm:pt modelId="{C0F5CF39-D583-4CE4-AC69-9AB6E8E63911}" type="pres">
      <dgm:prSet presAssocID="{D6AD9ADC-F3D6-423A-87C2-1A20483C6E46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s-CO"/>
        </a:p>
      </dgm:t>
    </dgm:pt>
    <dgm:pt modelId="{0ADAEE09-1EBA-4836-BDF0-16A02508E4BF}" type="pres">
      <dgm:prSet presAssocID="{78012AD8-7A21-423D-A36D-51C4B833F5B2}" presName="posSpace" presStyleCnt="0"/>
      <dgm:spPr/>
      <dgm:t>
        <a:bodyPr/>
        <a:lstStyle/>
        <a:p>
          <a:endParaRPr lang="es-CO"/>
        </a:p>
      </dgm:t>
    </dgm:pt>
    <dgm:pt modelId="{703C13E2-F992-40E5-AB4C-4C7183679B9C}" type="pres">
      <dgm:prSet presAssocID="{78012AD8-7A21-423D-A36D-51C4B833F5B2}" presName="vertFlow" presStyleCnt="0"/>
      <dgm:spPr/>
      <dgm:t>
        <a:bodyPr/>
        <a:lstStyle/>
        <a:p>
          <a:endParaRPr lang="es-CO"/>
        </a:p>
      </dgm:t>
    </dgm:pt>
    <dgm:pt modelId="{5CD4CF62-F448-4C73-979A-C7CE38ED64F6}" type="pres">
      <dgm:prSet presAssocID="{78012AD8-7A21-423D-A36D-51C4B833F5B2}" presName="topSpace" presStyleCnt="0"/>
      <dgm:spPr/>
      <dgm:t>
        <a:bodyPr/>
        <a:lstStyle/>
        <a:p>
          <a:endParaRPr lang="es-CO"/>
        </a:p>
      </dgm:t>
    </dgm:pt>
    <dgm:pt modelId="{B5601484-32DA-489A-A022-CFB822FF32D8}" type="pres">
      <dgm:prSet presAssocID="{78012AD8-7A21-423D-A36D-51C4B833F5B2}" presName="firstComp" presStyleCnt="0"/>
      <dgm:spPr/>
      <dgm:t>
        <a:bodyPr/>
        <a:lstStyle/>
        <a:p>
          <a:endParaRPr lang="es-CO"/>
        </a:p>
      </dgm:t>
    </dgm:pt>
    <dgm:pt modelId="{88594D48-B7A2-491C-A701-4E0A6FD6A2A6}" type="pres">
      <dgm:prSet presAssocID="{78012AD8-7A21-423D-A36D-51C4B833F5B2}" presName="firstChild" presStyleLbl="bgAccFollowNode1" presStyleIdx="0" presStyleCnt="2"/>
      <dgm:spPr>
        <a:prstGeom prst="rect">
          <a:avLst/>
        </a:prstGeom>
      </dgm:spPr>
      <dgm:t>
        <a:bodyPr/>
        <a:lstStyle/>
        <a:p>
          <a:endParaRPr lang="es-CO"/>
        </a:p>
      </dgm:t>
    </dgm:pt>
    <dgm:pt modelId="{44565C2E-C20D-4F47-9279-07ACFE2A2451}" type="pres">
      <dgm:prSet presAssocID="{78012AD8-7A21-423D-A36D-51C4B833F5B2}" presName="firstChildTx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3DFBF6F-9523-4BDD-987B-6D8BFE52649F}" type="pres">
      <dgm:prSet presAssocID="{78012AD8-7A21-423D-A36D-51C4B833F5B2}" presName="negSpace" presStyleCnt="0"/>
      <dgm:spPr/>
      <dgm:t>
        <a:bodyPr/>
        <a:lstStyle/>
        <a:p>
          <a:endParaRPr lang="es-CO"/>
        </a:p>
      </dgm:t>
    </dgm:pt>
    <dgm:pt modelId="{3611A90A-E946-4A5A-87E4-45BEE04D6BAF}" type="pres">
      <dgm:prSet presAssocID="{78012AD8-7A21-423D-A36D-51C4B833F5B2}" presName="circle" presStyleLbl="node1" presStyleIdx="0" presStyleCnt="2" custLinFactNeighborY="5040"/>
      <dgm:spPr>
        <a:prstGeom prst="ellipse">
          <a:avLst/>
        </a:prstGeom>
      </dgm:spPr>
      <dgm:t>
        <a:bodyPr/>
        <a:lstStyle/>
        <a:p>
          <a:endParaRPr lang="es-CO"/>
        </a:p>
      </dgm:t>
    </dgm:pt>
    <dgm:pt modelId="{0ACB78A9-B0A8-404C-9755-B6FE8B921465}" type="pres">
      <dgm:prSet presAssocID="{F36BA6E2-7475-42B7-8355-0F66DCB2809A}" presName="transSpace" presStyleCnt="0"/>
      <dgm:spPr/>
      <dgm:t>
        <a:bodyPr/>
        <a:lstStyle/>
        <a:p>
          <a:endParaRPr lang="es-CO"/>
        </a:p>
      </dgm:t>
    </dgm:pt>
    <dgm:pt modelId="{229B20BA-E829-4271-92FD-829EB8B09997}" type="pres">
      <dgm:prSet presAssocID="{26026D9D-8945-414A-ADD8-235469B90353}" presName="posSpace" presStyleCnt="0"/>
      <dgm:spPr/>
      <dgm:t>
        <a:bodyPr/>
        <a:lstStyle/>
        <a:p>
          <a:endParaRPr lang="es-CO"/>
        </a:p>
      </dgm:t>
    </dgm:pt>
    <dgm:pt modelId="{A13C125C-639D-4F1D-AD2B-0030C4C4D9CA}" type="pres">
      <dgm:prSet presAssocID="{26026D9D-8945-414A-ADD8-235469B90353}" presName="vertFlow" presStyleCnt="0"/>
      <dgm:spPr/>
      <dgm:t>
        <a:bodyPr/>
        <a:lstStyle/>
        <a:p>
          <a:endParaRPr lang="es-CO"/>
        </a:p>
      </dgm:t>
    </dgm:pt>
    <dgm:pt modelId="{5F588C8F-B467-4D4D-B2E3-B1C1D771B5E6}" type="pres">
      <dgm:prSet presAssocID="{26026D9D-8945-414A-ADD8-235469B90353}" presName="topSpace" presStyleCnt="0"/>
      <dgm:spPr/>
      <dgm:t>
        <a:bodyPr/>
        <a:lstStyle/>
        <a:p>
          <a:endParaRPr lang="es-CO"/>
        </a:p>
      </dgm:t>
    </dgm:pt>
    <dgm:pt modelId="{0254B6F8-92C0-472D-9C79-4D78557F59CB}" type="pres">
      <dgm:prSet presAssocID="{26026D9D-8945-414A-ADD8-235469B90353}" presName="firstComp" presStyleCnt="0"/>
      <dgm:spPr/>
      <dgm:t>
        <a:bodyPr/>
        <a:lstStyle/>
        <a:p>
          <a:endParaRPr lang="es-CO"/>
        </a:p>
      </dgm:t>
    </dgm:pt>
    <dgm:pt modelId="{A2401362-37F2-411C-8F22-B2CB0DBBF14D}" type="pres">
      <dgm:prSet presAssocID="{26026D9D-8945-414A-ADD8-235469B90353}" presName="firstChild" presStyleLbl="bgAccFollowNode1" presStyleIdx="1" presStyleCnt="2"/>
      <dgm:spPr>
        <a:prstGeom prst="rect">
          <a:avLst/>
        </a:prstGeom>
      </dgm:spPr>
      <dgm:t>
        <a:bodyPr/>
        <a:lstStyle/>
        <a:p>
          <a:endParaRPr lang="es-CO"/>
        </a:p>
      </dgm:t>
    </dgm:pt>
    <dgm:pt modelId="{8E762A54-6B60-427C-AEBB-74DF1F7EC2AE}" type="pres">
      <dgm:prSet presAssocID="{26026D9D-8945-414A-ADD8-235469B90353}" presName="firstChildTx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00A16B5-6E25-4DA8-81DF-5990E96AC512}" type="pres">
      <dgm:prSet presAssocID="{26026D9D-8945-414A-ADD8-235469B90353}" presName="negSpace" presStyleCnt="0"/>
      <dgm:spPr/>
      <dgm:t>
        <a:bodyPr/>
        <a:lstStyle/>
        <a:p>
          <a:endParaRPr lang="es-CO"/>
        </a:p>
      </dgm:t>
    </dgm:pt>
    <dgm:pt modelId="{9AD48EB9-201C-4994-9DFE-FDEECECF589D}" type="pres">
      <dgm:prSet presAssocID="{26026D9D-8945-414A-ADD8-235469B90353}" presName="circle" presStyleLbl="node1" presStyleIdx="1" presStyleCnt="2"/>
      <dgm:spPr>
        <a:prstGeom prst="ellipse">
          <a:avLst/>
        </a:prstGeom>
      </dgm:spPr>
      <dgm:t>
        <a:bodyPr/>
        <a:lstStyle/>
        <a:p>
          <a:endParaRPr lang="es-CO"/>
        </a:p>
      </dgm:t>
    </dgm:pt>
  </dgm:ptLst>
  <dgm:cxnLst>
    <dgm:cxn modelId="{EC3FED6F-0781-480A-BAA5-6C0C90E6BD77}" srcId="{D6AD9ADC-F3D6-423A-87C2-1A20483C6E46}" destId="{78012AD8-7A21-423D-A36D-51C4B833F5B2}" srcOrd="0" destOrd="0" parTransId="{533557E5-AD12-45AA-B0DE-F758A4029ACF}" sibTransId="{F36BA6E2-7475-42B7-8355-0F66DCB2809A}"/>
    <dgm:cxn modelId="{40437850-AF2E-4787-AD23-C07D86FB3E78}" type="presOf" srcId="{30329FAB-0D2C-4CA8-B28E-53E58F6B08DB}" destId="{8E762A54-6B60-427C-AEBB-74DF1F7EC2AE}" srcOrd="1" destOrd="0" presId="urn:microsoft.com/office/officeart/2005/8/layout/hList9"/>
    <dgm:cxn modelId="{5D66DB60-176D-49F9-84DF-50AF01705188}" type="presOf" srcId="{30329FAB-0D2C-4CA8-B28E-53E58F6B08DB}" destId="{A2401362-37F2-411C-8F22-B2CB0DBBF14D}" srcOrd="0" destOrd="0" presId="urn:microsoft.com/office/officeart/2005/8/layout/hList9"/>
    <dgm:cxn modelId="{44E44B9C-DB11-4E49-9525-872D7CBC1037}" type="presOf" srcId="{D6AD9ADC-F3D6-423A-87C2-1A20483C6E46}" destId="{C0F5CF39-D583-4CE4-AC69-9AB6E8E63911}" srcOrd="0" destOrd="0" presId="urn:microsoft.com/office/officeart/2005/8/layout/hList9"/>
    <dgm:cxn modelId="{E5D54440-FA25-43B1-80E3-2FF9EC3C3343}" type="presOf" srcId="{22BE8C8A-1D6E-4AB2-8862-9D50BFAD7D04}" destId="{44565C2E-C20D-4F47-9279-07ACFE2A2451}" srcOrd="1" destOrd="0" presId="urn:microsoft.com/office/officeart/2005/8/layout/hList9"/>
    <dgm:cxn modelId="{45B228DF-8738-4147-B93B-ED23B952C820}" type="presOf" srcId="{78012AD8-7A21-423D-A36D-51C4B833F5B2}" destId="{3611A90A-E946-4A5A-87E4-45BEE04D6BAF}" srcOrd="0" destOrd="0" presId="urn:microsoft.com/office/officeart/2005/8/layout/hList9"/>
    <dgm:cxn modelId="{398870BF-D3E5-4110-A576-1B7686311F8D}" srcId="{D6AD9ADC-F3D6-423A-87C2-1A20483C6E46}" destId="{26026D9D-8945-414A-ADD8-235469B90353}" srcOrd="1" destOrd="0" parTransId="{F64894D3-8589-42A3-95A7-EE470968CE3A}" sibTransId="{F451F4DA-412C-4C2C-8200-885DE080D500}"/>
    <dgm:cxn modelId="{06D1E2D7-81C3-43D5-97C8-43B2E6D9919D}" type="presOf" srcId="{22BE8C8A-1D6E-4AB2-8862-9D50BFAD7D04}" destId="{88594D48-B7A2-491C-A701-4E0A6FD6A2A6}" srcOrd="0" destOrd="0" presId="urn:microsoft.com/office/officeart/2005/8/layout/hList9"/>
    <dgm:cxn modelId="{623873F9-174F-46C4-A18B-C84A0C86E199}" srcId="{26026D9D-8945-414A-ADD8-235469B90353}" destId="{30329FAB-0D2C-4CA8-B28E-53E58F6B08DB}" srcOrd="0" destOrd="0" parTransId="{0ED3DB40-8644-4C9B-8FF3-1412F2506463}" sibTransId="{53AEC625-46CA-4052-91B3-13BB8562C70F}"/>
    <dgm:cxn modelId="{5B0D9B69-A963-4565-AE24-E2A34B9CBF23}" srcId="{78012AD8-7A21-423D-A36D-51C4B833F5B2}" destId="{22BE8C8A-1D6E-4AB2-8862-9D50BFAD7D04}" srcOrd="0" destOrd="0" parTransId="{E38BEC5B-5A07-4907-B8BA-89D433843966}" sibTransId="{54028252-39B8-4C90-AF92-CC5B1E7D3DA3}"/>
    <dgm:cxn modelId="{94BF818D-E407-4B9C-9EEE-E25A2D13EBC0}" type="presOf" srcId="{26026D9D-8945-414A-ADD8-235469B90353}" destId="{9AD48EB9-201C-4994-9DFE-FDEECECF589D}" srcOrd="0" destOrd="0" presId="urn:microsoft.com/office/officeart/2005/8/layout/hList9"/>
    <dgm:cxn modelId="{ECCFFA41-3F64-4897-A6C3-5A8A9D25149A}" type="presParOf" srcId="{C0F5CF39-D583-4CE4-AC69-9AB6E8E63911}" destId="{0ADAEE09-1EBA-4836-BDF0-16A02508E4BF}" srcOrd="0" destOrd="0" presId="urn:microsoft.com/office/officeart/2005/8/layout/hList9"/>
    <dgm:cxn modelId="{8FFBD77B-E231-4BCD-9BCF-B755EB672F90}" type="presParOf" srcId="{C0F5CF39-D583-4CE4-AC69-9AB6E8E63911}" destId="{703C13E2-F992-40E5-AB4C-4C7183679B9C}" srcOrd="1" destOrd="0" presId="urn:microsoft.com/office/officeart/2005/8/layout/hList9"/>
    <dgm:cxn modelId="{DB3CB8C1-3B1E-4812-873D-B28711BC33D2}" type="presParOf" srcId="{703C13E2-F992-40E5-AB4C-4C7183679B9C}" destId="{5CD4CF62-F448-4C73-979A-C7CE38ED64F6}" srcOrd="0" destOrd="0" presId="urn:microsoft.com/office/officeart/2005/8/layout/hList9"/>
    <dgm:cxn modelId="{C846838C-35BA-45AE-B3D8-6F2F568A7249}" type="presParOf" srcId="{703C13E2-F992-40E5-AB4C-4C7183679B9C}" destId="{B5601484-32DA-489A-A022-CFB822FF32D8}" srcOrd="1" destOrd="0" presId="urn:microsoft.com/office/officeart/2005/8/layout/hList9"/>
    <dgm:cxn modelId="{171F9DC2-89D3-41FC-B0DC-BDF6A8997E05}" type="presParOf" srcId="{B5601484-32DA-489A-A022-CFB822FF32D8}" destId="{88594D48-B7A2-491C-A701-4E0A6FD6A2A6}" srcOrd="0" destOrd="0" presId="urn:microsoft.com/office/officeart/2005/8/layout/hList9"/>
    <dgm:cxn modelId="{A5F79211-4853-4BFC-B4AE-3F4E97406DB3}" type="presParOf" srcId="{B5601484-32DA-489A-A022-CFB822FF32D8}" destId="{44565C2E-C20D-4F47-9279-07ACFE2A2451}" srcOrd="1" destOrd="0" presId="urn:microsoft.com/office/officeart/2005/8/layout/hList9"/>
    <dgm:cxn modelId="{FD152054-0BDA-4BB2-87D4-FE334124B674}" type="presParOf" srcId="{C0F5CF39-D583-4CE4-AC69-9AB6E8E63911}" destId="{43DFBF6F-9523-4BDD-987B-6D8BFE52649F}" srcOrd="2" destOrd="0" presId="urn:microsoft.com/office/officeart/2005/8/layout/hList9"/>
    <dgm:cxn modelId="{120161BE-ACFF-4D48-A337-FB7C509D3404}" type="presParOf" srcId="{C0F5CF39-D583-4CE4-AC69-9AB6E8E63911}" destId="{3611A90A-E946-4A5A-87E4-45BEE04D6BAF}" srcOrd="3" destOrd="0" presId="urn:microsoft.com/office/officeart/2005/8/layout/hList9"/>
    <dgm:cxn modelId="{7C363630-6EE9-458E-830F-E08B6EDDF4C2}" type="presParOf" srcId="{C0F5CF39-D583-4CE4-AC69-9AB6E8E63911}" destId="{0ACB78A9-B0A8-404C-9755-B6FE8B921465}" srcOrd="4" destOrd="0" presId="urn:microsoft.com/office/officeart/2005/8/layout/hList9"/>
    <dgm:cxn modelId="{90397AA3-9D19-455D-8780-59DC7D81D8F2}" type="presParOf" srcId="{C0F5CF39-D583-4CE4-AC69-9AB6E8E63911}" destId="{229B20BA-E829-4271-92FD-829EB8B09997}" srcOrd="5" destOrd="0" presId="urn:microsoft.com/office/officeart/2005/8/layout/hList9"/>
    <dgm:cxn modelId="{4197FC95-7214-46FA-984A-DA49228C34F2}" type="presParOf" srcId="{C0F5CF39-D583-4CE4-AC69-9AB6E8E63911}" destId="{A13C125C-639D-4F1D-AD2B-0030C4C4D9CA}" srcOrd="6" destOrd="0" presId="urn:microsoft.com/office/officeart/2005/8/layout/hList9"/>
    <dgm:cxn modelId="{96E9B25B-27D7-4D65-8C6E-2F01900CED21}" type="presParOf" srcId="{A13C125C-639D-4F1D-AD2B-0030C4C4D9CA}" destId="{5F588C8F-B467-4D4D-B2E3-B1C1D771B5E6}" srcOrd="0" destOrd="0" presId="urn:microsoft.com/office/officeart/2005/8/layout/hList9"/>
    <dgm:cxn modelId="{380E6316-2E4D-40E5-A849-72939DA700A0}" type="presParOf" srcId="{A13C125C-639D-4F1D-AD2B-0030C4C4D9CA}" destId="{0254B6F8-92C0-472D-9C79-4D78557F59CB}" srcOrd="1" destOrd="0" presId="urn:microsoft.com/office/officeart/2005/8/layout/hList9"/>
    <dgm:cxn modelId="{BDEC33C9-1D7C-4D44-9A67-437D1E44AC21}" type="presParOf" srcId="{0254B6F8-92C0-472D-9C79-4D78557F59CB}" destId="{A2401362-37F2-411C-8F22-B2CB0DBBF14D}" srcOrd="0" destOrd="0" presId="urn:microsoft.com/office/officeart/2005/8/layout/hList9"/>
    <dgm:cxn modelId="{6DFC4EDA-38C9-40DD-B7BF-CFD289BDB3F8}" type="presParOf" srcId="{0254B6F8-92C0-472D-9C79-4D78557F59CB}" destId="{8E762A54-6B60-427C-AEBB-74DF1F7EC2AE}" srcOrd="1" destOrd="0" presId="urn:microsoft.com/office/officeart/2005/8/layout/hList9"/>
    <dgm:cxn modelId="{DA80EBFF-668A-4AB1-891B-008C9C847E42}" type="presParOf" srcId="{C0F5CF39-D583-4CE4-AC69-9AB6E8E63911}" destId="{A00A16B5-6E25-4DA8-81DF-5990E96AC512}" srcOrd="7" destOrd="0" presId="urn:microsoft.com/office/officeart/2005/8/layout/hList9"/>
    <dgm:cxn modelId="{11F17019-1357-4C65-BA26-1B76F004E0AA}" type="presParOf" srcId="{C0F5CF39-D583-4CE4-AC69-9AB6E8E63911}" destId="{9AD48EB9-201C-4994-9DFE-FDEECECF589D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1A7744-5DC3-4A64-9DC3-11C27A75A6CC}" type="doc">
      <dgm:prSet loTypeId="urn:microsoft.com/office/officeart/2005/8/layout/pList2" loCatId="picture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s-CO"/>
        </a:p>
      </dgm:t>
    </dgm:pt>
    <dgm:pt modelId="{724A7939-E828-4519-A2F4-062B1ADD2F5B}">
      <dgm:prSet phldrT="[Texto]"/>
      <dgm:spPr/>
      <dgm:t>
        <a:bodyPr/>
        <a:lstStyle/>
        <a:p>
          <a:pPr algn="ctr"/>
          <a:r>
            <a:rPr lang="en-US" b="1" dirty="0" smtClean="0"/>
            <a:t>Sources</a:t>
          </a:r>
          <a:r>
            <a:rPr lang="en-US" dirty="0" smtClean="0"/>
            <a:t> </a:t>
          </a:r>
          <a:endParaRPr lang="es-CO" b="1" dirty="0"/>
        </a:p>
      </dgm:t>
    </dgm:pt>
    <dgm:pt modelId="{E01669B1-E2A9-4580-986D-201524AF541E}" type="parTrans" cxnId="{7623A625-3D6E-40C8-9D1F-F43109B78E2D}">
      <dgm:prSet/>
      <dgm:spPr/>
      <dgm:t>
        <a:bodyPr/>
        <a:lstStyle/>
        <a:p>
          <a:endParaRPr lang="es-CO"/>
        </a:p>
      </dgm:t>
    </dgm:pt>
    <dgm:pt modelId="{06C04EFF-98DD-4AE8-955C-CFF63D1526B4}" type="sibTrans" cxnId="{7623A625-3D6E-40C8-9D1F-F43109B78E2D}">
      <dgm:prSet/>
      <dgm:spPr/>
      <dgm:t>
        <a:bodyPr/>
        <a:lstStyle/>
        <a:p>
          <a:endParaRPr lang="es-CO"/>
        </a:p>
      </dgm:t>
    </dgm:pt>
    <dgm:pt modelId="{E287331D-3332-4CB3-A034-7AF080DE88BD}">
      <dgm:prSet phldrT="[Texto]"/>
      <dgm:spPr/>
      <dgm:t>
        <a:bodyPr/>
        <a:lstStyle/>
        <a:p>
          <a:pPr algn="l"/>
          <a:r>
            <a:rPr lang="en-US" noProof="0" smtClean="0"/>
            <a:t>Landsat Images</a:t>
          </a:r>
          <a:endParaRPr lang="en-US" noProof="0"/>
        </a:p>
      </dgm:t>
    </dgm:pt>
    <dgm:pt modelId="{45B69B51-CDBB-4ED3-97BD-F91589135B72}" type="parTrans" cxnId="{C6DF8EBC-CC64-4B4C-AA4B-D000EF887402}">
      <dgm:prSet/>
      <dgm:spPr/>
      <dgm:t>
        <a:bodyPr/>
        <a:lstStyle/>
        <a:p>
          <a:endParaRPr lang="es-CO"/>
        </a:p>
      </dgm:t>
    </dgm:pt>
    <dgm:pt modelId="{2AC964F9-75E8-49F2-959A-4DDDF65A7E3F}" type="sibTrans" cxnId="{C6DF8EBC-CC64-4B4C-AA4B-D000EF887402}">
      <dgm:prSet/>
      <dgm:spPr/>
      <dgm:t>
        <a:bodyPr/>
        <a:lstStyle/>
        <a:p>
          <a:endParaRPr lang="es-CO"/>
        </a:p>
      </dgm:t>
    </dgm:pt>
    <dgm:pt modelId="{0103127E-C6EF-4EAA-A5B3-D2F84D9177CA}">
      <dgm:prSet phldrT="[Texto]"/>
      <dgm:spPr/>
      <dgm:t>
        <a:bodyPr/>
        <a:lstStyle/>
        <a:p>
          <a:pPr algn="ctr"/>
          <a:r>
            <a:rPr lang="es-CO" b="1" dirty="0" smtClean="0"/>
            <a:t>Software</a:t>
          </a:r>
          <a:endParaRPr lang="es-CO" b="1" dirty="0"/>
        </a:p>
      </dgm:t>
    </dgm:pt>
    <dgm:pt modelId="{EBBC79CF-ED99-47AE-8C57-0A6467DE1259}" type="parTrans" cxnId="{CF11F33C-2DCD-4788-80DC-C8195F68952B}">
      <dgm:prSet/>
      <dgm:spPr/>
      <dgm:t>
        <a:bodyPr/>
        <a:lstStyle/>
        <a:p>
          <a:endParaRPr lang="es-CO"/>
        </a:p>
      </dgm:t>
    </dgm:pt>
    <dgm:pt modelId="{074F770E-37A0-4411-8FAA-05311B34B6A9}" type="sibTrans" cxnId="{CF11F33C-2DCD-4788-80DC-C8195F68952B}">
      <dgm:prSet/>
      <dgm:spPr/>
      <dgm:t>
        <a:bodyPr/>
        <a:lstStyle/>
        <a:p>
          <a:endParaRPr lang="es-CO"/>
        </a:p>
      </dgm:t>
    </dgm:pt>
    <dgm:pt modelId="{465108EA-A97A-4236-AB80-EA1EAE518EC6}">
      <dgm:prSet phldrT="[Texto]"/>
      <dgm:spPr/>
      <dgm:t>
        <a:bodyPr/>
        <a:lstStyle/>
        <a:p>
          <a:pPr algn="l"/>
          <a:r>
            <a:rPr lang="es-CO" dirty="0" err="1" smtClean="0"/>
            <a:t>ArcGIS</a:t>
          </a:r>
          <a:r>
            <a:rPr lang="es-CO" dirty="0" smtClean="0"/>
            <a:t> </a:t>
          </a:r>
          <a:endParaRPr lang="es-CO" dirty="0"/>
        </a:p>
      </dgm:t>
    </dgm:pt>
    <dgm:pt modelId="{BB2DC2D3-A82C-49D7-ABAB-C4DC41B39ADD}" type="parTrans" cxnId="{CD231960-2AE5-4562-BD79-25D24556AE3F}">
      <dgm:prSet/>
      <dgm:spPr/>
      <dgm:t>
        <a:bodyPr/>
        <a:lstStyle/>
        <a:p>
          <a:endParaRPr lang="es-CO"/>
        </a:p>
      </dgm:t>
    </dgm:pt>
    <dgm:pt modelId="{6608CFA6-270A-4667-9F45-B45C0AE6483B}" type="sibTrans" cxnId="{CD231960-2AE5-4562-BD79-25D24556AE3F}">
      <dgm:prSet/>
      <dgm:spPr/>
      <dgm:t>
        <a:bodyPr/>
        <a:lstStyle/>
        <a:p>
          <a:endParaRPr lang="es-CO"/>
        </a:p>
      </dgm:t>
    </dgm:pt>
    <dgm:pt modelId="{F13D4308-49EA-49CC-8827-0161CD17B47B}">
      <dgm:prSet phldrT="[Texto]"/>
      <dgm:spPr/>
      <dgm:t>
        <a:bodyPr/>
        <a:lstStyle/>
        <a:p>
          <a:pPr algn="l"/>
          <a:r>
            <a:rPr lang="es-CO" dirty="0" smtClean="0"/>
            <a:t>DANE </a:t>
          </a:r>
          <a:r>
            <a:rPr lang="en-US" dirty="0" smtClean="0"/>
            <a:t>population projections </a:t>
          </a:r>
          <a:endParaRPr lang="es-CO" dirty="0"/>
        </a:p>
      </dgm:t>
    </dgm:pt>
    <dgm:pt modelId="{B70211AE-9F76-44C1-8D8F-FE48BBA92A98}" type="parTrans" cxnId="{A0EDD1B7-C9BB-4664-AD67-AAF0953040E7}">
      <dgm:prSet/>
      <dgm:spPr/>
      <dgm:t>
        <a:bodyPr/>
        <a:lstStyle/>
        <a:p>
          <a:endParaRPr lang="es-CO"/>
        </a:p>
      </dgm:t>
    </dgm:pt>
    <dgm:pt modelId="{B96D2B9C-EB10-4DF7-8BB1-F5071B18D9B6}" type="sibTrans" cxnId="{A0EDD1B7-C9BB-4664-AD67-AAF0953040E7}">
      <dgm:prSet/>
      <dgm:spPr/>
      <dgm:t>
        <a:bodyPr/>
        <a:lstStyle/>
        <a:p>
          <a:endParaRPr lang="es-CO"/>
        </a:p>
      </dgm:t>
    </dgm:pt>
    <dgm:pt modelId="{B4609830-BCA5-4FB3-B520-035FE59526ED}">
      <dgm:prSet phldrT="[Texto]"/>
      <dgm:spPr/>
      <dgm:t>
        <a:bodyPr/>
        <a:lstStyle/>
        <a:p>
          <a:pPr algn="l"/>
          <a:r>
            <a:rPr lang="es-CO" dirty="0" smtClean="0"/>
            <a:t>Google </a:t>
          </a:r>
          <a:r>
            <a:rPr lang="en-US" noProof="0" dirty="0" smtClean="0"/>
            <a:t>Earth</a:t>
          </a:r>
          <a:r>
            <a:rPr lang="es-CO" dirty="0" smtClean="0"/>
            <a:t> </a:t>
          </a:r>
          <a:r>
            <a:rPr lang="es-CO" dirty="0" err="1" smtClean="0"/>
            <a:t>Engine</a:t>
          </a:r>
          <a:endParaRPr lang="es-CO" dirty="0"/>
        </a:p>
      </dgm:t>
    </dgm:pt>
    <dgm:pt modelId="{A7735276-3F77-4EEC-9B36-DF0EC711AD95}" type="sibTrans" cxnId="{5A5ECC2C-AD0A-4812-87EE-DFCD841534A6}">
      <dgm:prSet/>
      <dgm:spPr/>
      <dgm:t>
        <a:bodyPr/>
        <a:lstStyle/>
        <a:p>
          <a:endParaRPr lang="es-CO"/>
        </a:p>
      </dgm:t>
    </dgm:pt>
    <dgm:pt modelId="{D0EFB7DC-FA96-4D5B-9B13-7BAF9C67ADB9}" type="parTrans" cxnId="{5A5ECC2C-AD0A-4812-87EE-DFCD841534A6}">
      <dgm:prSet/>
      <dgm:spPr/>
      <dgm:t>
        <a:bodyPr/>
        <a:lstStyle/>
        <a:p>
          <a:endParaRPr lang="es-CO"/>
        </a:p>
      </dgm:t>
    </dgm:pt>
    <dgm:pt modelId="{F9378496-48C1-4DCC-9999-4861F2C41373}">
      <dgm:prSet phldrT="[Texto]"/>
      <dgm:spPr/>
      <dgm:t>
        <a:bodyPr/>
        <a:lstStyle/>
        <a:p>
          <a:pPr algn="l"/>
          <a:r>
            <a:rPr lang="es-CO" dirty="0" smtClean="0"/>
            <a:t>R</a:t>
          </a:r>
          <a:endParaRPr lang="es-CO" dirty="0"/>
        </a:p>
      </dgm:t>
    </dgm:pt>
    <dgm:pt modelId="{F3A76C40-3412-4C05-9764-96D8638B1E98}" type="parTrans" cxnId="{C881D1AB-E8A3-4966-8DF3-0A85BF08FE85}">
      <dgm:prSet/>
      <dgm:spPr/>
      <dgm:t>
        <a:bodyPr/>
        <a:lstStyle/>
        <a:p>
          <a:endParaRPr lang="es-CO"/>
        </a:p>
      </dgm:t>
    </dgm:pt>
    <dgm:pt modelId="{240CBEE5-2F78-4D21-9649-16912093A7EB}" type="sibTrans" cxnId="{C881D1AB-E8A3-4966-8DF3-0A85BF08FE85}">
      <dgm:prSet/>
      <dgm:spPr/>
      <dgm:t>
        <a:bodyPr/>
        <a:lstStyle/>
        <a:p>
          <a:endParaRPr lang="es-CO"/>
        </a:p>
      </dgm:t>
    </dgm:pt>
    <dgm:pt modelId="{889FACE5-9296-45CA-B4D1-B3F240D46184}">
      <dgm:prSet phldrT="[Texto]"/>
      <dgm:spPr/>
      <dgm:t>
        <a:bodyPr/>
        <a:lstStyle/>
        <a:p>
          <a:pPr algn="l"/>
          <a:r>
            <a:rPr lang="es-CO" dirty="0" err="1" smtClean="0"/>
            <a:t>Erdas</a:t>
          </a:r>
          <a:endParaRPr lang="es-CO" dirty="0"/>
        </a:p>
      </dgm:t>
    </dgm:pt>
    <dgm:pt modelId="{B4B3CBAB-E826-47CD-9BB9-BA7A3CA08B52}" type="parTrans" cxnId="{2A0581D1-438E-4F35-8177-9B8342F0EE09}">
      <dgm:prSet/>
      <dgm:spPr/>
      <dgm:t>
        <a:bodyPr/>
        <a:lstStyle/>
        <a:p>
          <a:endParaRPr lang="es-ES"/>
        </a:p>
      </dgm:t>
    </dgm:pt>
    <dgm:pt modelId="{B595B591-ED09-48AE-A1F3-25CF6D58805F}" type="sibTrans" cxnId="{2A0581D1-438E-4F35-8177-9B8342F0EE09}">
      <dgm:prSet/>
      <dgm:spPr/>
      <dgm:t>
        <a:bodyPr/>
        <a:lstStyle/>
        <a:p>
          <a:endParaRPr lang="es-ES"/>
        </a:p>
      </dgm:t>
    </dgm:pt>
    <dgm:pt modelId="{1749C496-01E7-48B2-AF12-82251D5C6711}" type="pres">
      <dgm:prSet presAssocID="{181A7744-5DC3-4A64-9DC3-11C27A75A6C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85038603-67EC-4C10-B079-8623F022CCAD}" type="pres">
      <dgm:prSet presAssocID="{181A7744-5DC3-4A64-9DC3-11C27A75A6CC}" presName="bkgdShp" presStyleLbl="alignAccFollowNode1" presStyleIdx="0" presStyleCnt="1" custLinFactNeighborX="-3236" custLinFactNeighborY="-28695"/>
      <dgm:spPr/>
    </dgm:pt>
    <dgm:pt modelId="{AB27A6DA-92FB-4454-9B18-6B76821D2BB2}" type="pres">
      <dgm:prSet presAssocID="{181A7744-5DC3-4A64-9DC3-11C27A75A6CC}" presName="linComp" presStyleCnt="0"/>
      <dgm:spPr/>
    </dgm:pt>
    <dgm:pt modelId="{E340AB29-FE33-4FC2-B036-6DBA75EF60BD}" type="pres">
      <dgm:prSet presAssocID="{724A7939-E828-4519-A2F4-062B1ADD2F5B}" presName="compNode" presStyleCnt="0"/>
      <dgm:spPr/>
    </dgm:pt>
    <dgm:pt modelId="{A66B5EA9-409D-48BE-935A-3754DBA511BB}" type="pres">
      <dgm:prSet presAssocID="{724A7939-E828-4519-A2F4-062B1ADD2F5B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D7CCEEE-8B51-4464-AAF5-4D0743D28F59}" type="pres">
      <dgm:prSet presAssocID="{724A7939-E828-4519-A2F4-062B1ADD2F5B}" presName="invisiNode" presStyleLbl="node1" presStyleIdx="0" presStyleCnt="2"/>
      <dgm:spPr/>
    </dgm:pt>
    <dgm:pt modelId="{13624F6A-E602-4CFF-BB64-9525BD999D43}" type="pres">
      <dgm:prSet presAssocID="{724A7939-E828-4519-A2F4-062B1ADD2F5B}" presName="imagNode" presStyleLbl="fgImgPlac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0" r="-80000"/>
          </a:stretch>
        </a:blipFill>
      </dgm:spPr>
      <dgm:t>
        <a:bodyPr/>
        <a:lstStyle/>
        <a:p>
          <a:endParaRPr lang="es-CO"/>
        </a:p>
      </dgm:t>
    </dgm:pt>
    <dgm:pt modelId="{C3B7E06F-5C55-4942-A97C-3DF7DF07934D}" type="pres">
      <dgm:prSet presAssocID="{06C04EFF-98DD-4AE8-955C-CFF63D1526B4}" presName="sibTrans" presStyleLbl="sibTrans2D1" presStyleIdx="0" presStyleCnt="0"/>
      <dgm:spPr/>
      <dgm:t>
        <a:bodyPr/>
        <a:lstStyle/>
        <a:p>
          <a:endParaRPr lang="es-CO"/>
        </a:p>
      </dgm:t>
    </dgm:pt>
    <dgm:pt modelId="{6AB511E7-ECE0-4478-875B-03B2459195EA}" type="pres">
      <dgm:prSet presAssocID="{0103127E-C6EF-4EAA-A5B3-D2F84D9177CA}" presName="compNode" presStyleCnt="0"/>
      <dgm:spPr/>
    </dgm:pt>
    <dgm:pt modelId="{4C49DDEB-7E51-4992-8FA2-E6099316569E}" type="pres">
      <dgm:prSet presAssocID="{0103127E-C6EF-4EAA-A5B3-D2F84D9177CA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5EDA799-73E6-4EBF-A64E-99ABF9B0AAAE}" type="pres">
      <dgm:prSet presAssocID="{0103127E-C6EF-4EAA-A5B3-D2F84D9177CA}" presName="invisiNode" presStyleLbl="node1" presStyleIdx="1" presStyleCnt="2"/>
      <dgm:spPr/>
    </dgm:pt>
    <dgm:pt modelId="{AEA6E196-F7B6-41F1-BB12-140F73DAF752}" type="pres">
      <dgm:prSet presAssocID="{0103127E-C6EF-4EAA-A5B3-D2F84D9177CA}" presName="imagNode" presStyleLbl="fgImgPlace1" presStyleIdx="1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es-CO"/>
        </a:p>
      </dgm:t>
    </dgm:pt>
  </dgm:ptLst>
  <dgm:cxnLst>
    <dgm:cxn modelId="{CF11F33C-2DCD-4788-80DC-C8195F68952B}" srcId="{181A7744-5DC3-4A64-9DC3-11C27A75A6CC}" destId="{0103127E-C6EF-4EAA-A5B3-D2F84D9177CA}" srcOrd="1" destOrd="0" parTransId="{EBBC79CF-ED99-47AE-8C57-0A6467DE1259}" sibTransId="{074F770E-37A0-4411-8FAA-05311B34B6A9}"/>
    <dgm:cxn modelId="{92047B3A-826F-4981-A77D-FB982D8E5ACF}" type="presOf" srcId="{465108EA-A97A-4236-AB80-EA1EAE518EC6}" destId="{4C49DDEB-7E51-4992-8FA2-E6099316569E}" srcOrd="0" destOrd="2" presId="urn:microsoft.com/office/officeart/2005/8/layout/pList2"/>
    <dgm:cxn modelId="{304E579A-ED7E-47D4-9522-0CE7AFCEDDFD}" type="presOf" srcId="{F13D4308-49EA-49CC-8827-0161CD17B47B}" destId="{A66B5EA9-409D-48BE-935A-3754DBA511BB}" srcOrd="0" destOrd="2" presId="urn:microsoft.com/office/officeart/2005/8/layout/pList2"/>
    <dgm:cxn modelId="{83AEEF1B-DB2B-44AD-AF3E-E8910C1F76C0}" type="presOf" srcId="{06C04EFF-98DD-4AE8-955C-CFF63D1526B4}" destId="{C3B7E06F-5C55-4942-A97C-3DF7DF07934D}" srcOrd="0" destOrd="0" presId="urn:microsoft.com/office/officeart/2005/8/layout/pList2"/>
    <dgm:cxn modelId="{764FB17C-0678-4827-BF1D-3FBB532141E7}" type="presOf" srcId="{F9378496-48C1-4DCC-9999-4861F2C41373}" destId="{4C49DDEB-7E51-4992-8FA2-E6099316569E}" srcOrd="0" destOrd="3" presId="urn:microsoft.com/office/officeart/2005/8/layout/pList2"/>
    <dgm:cxn modelId="{C881D1AB-E8A3-4966-8DF3-0A85BF08FE85}" srcId="{0103127E-C6EF-4EAA-A5B3-D2F84D9177CA}" destId="{F9378496-48C1-4DCC-9999-4861F2C41373}" srcOrd="2" destOrd="0" parTransId="{F3A76C40-3412-4C05-9764-96D8638B1E98}" sibTransId="{240CBEE5-2F78-4D21-9649-16912093A7EB}"/>
    <dgm:cxn modelId="{C6DF8EBC-CC64-4B4C-AA4B-D000EF887402}" srcId="{724A7939-E828-4519-A2F4-062B1ADD2F5B}" destId="{E287331D-3332-4CB3-A034-7AF080DE88BD}" srcOrd="0" destOrd="0" parTransId="{45B69B51-CDBB-4ED3-97BD-F91589135B72}" sibTransId="{2AC964F9-75E8-49F2-959A-4DDDF65A7E3F}"/>
    <dgm:cxn modelId="{CD231960-2AE5-4562-BD79-25D24556AE3F}" srcId="{0103127E-C6EF-4EAA-A5B3-D2F84D9177CA}" destId="{465108EA-A97A-4236-AB80-EA1EAE518EC6}" srcOrd="1" destOrd="0" parTransId="{BB2DC2D3-A82C-49D7-ABAB-C4DC41B39ADD}" sibTransId="{6608CFA6-270A-4667-9F45-B45C0AE6483B}"/>
    <dgm:cxn modelId="{BDC2F0B1-00C0-40F5-96C4-F2E093CD0DF6}" type="presOf" srcId="{B4609830-BCA5-4FB3-B520-035FE59526ED}" destId="{4C49DDEB-7E51-4992-8FA2-E6099316569E}" srcOrd="0" destOrd="1" presId="urn:microsoft.com/office/officeart/2005/8/layout/pList2"/>
    <dgm:cxn modelId="{5AD2DF0E-5562-4C8F-8241-885609BCFAE5}" type="presOf" srcId="{E287331D-3332-4CB3-A034-7AF080DE88BD}" destId="{A66B5EA9-409D-48BE-935A-3754DBA511BB}" srcOrd="0" destOrd="1" presId="urn:microsoft.com/office/officeart/2005/8/layout/pList2"/>
    <dgm:cxn modelId="{2A0581D1-438E-4F35-8177-9B8342F0EE09}" srcId="{0103127E-C6EF-4EAA-A5B3-D2F84D9177CA}" destId="{889FACE5-9296-45CA-B4D1-B3F240D46184}" srcOrd="3" destOrd="0" parTransId="{B4B3CBAB-E826-47CD-9BB9-BA7A3CA08B52}" sibTransId="{B595B591-ED09-48AE-A1F3-25CF6D58805F}"/>
    <dgm:cxn modelId="{5A5ECC2C-AD0A-4812-87EE-DFCD841534A6}" srcId="{0103127E-C6EF-4EAA-A5B3-D2F84D9177CA}" destId="{B4609830-BCA5-4FB3-B520-035FE59526ED}" srcOrd="0" destOrd="0" parTransId="{D0EFB7DC-FA96-4D5B-9B13-7BAF9C67ADB9}" sibTransId="{A7735276-3F77-4EEC-9B36-DF0EC711AD95}"/>
    <dgm:cxn modelId="{FE453825-EAEE-46EC-BDD2-233297696068}" type="presOf" srcId="{0103127E-C6EF-4EAA-A5B3-D2F84D9177CA}" destId="{4C49DDEB-7E51-4992-8FA2-E6099316569E}" srcOrd="0" destOrd="0" presId="urn:microsoft.com/office/officeart/2005/8/layout/pList2"/>
    <dgm:cxn modelId="{A0EDD1B7-C9BB-4664-AD67-AAF0953040E7}" srcId="{724A7939-E828-4519-A2F4-062B1ADD2F5B}" destId="{F13D4308-49EA-49CC-8827-0161CD17B47B}" srcOrd="1" destOrd="0" parTransId="{B70211AE-9F76-44C1-8D8F-FE48BBA92A98}" sibTransId="{B96D2B9C-EB10-4DF7-8BB1-F5071B18D9B6}"/>
    <dgm:cxn modelId="{70B82BC8-10B9-4972-BD84-DFCFF4FC8A69}" type="presOf" srcId="{181A7744-5DC3-4A64-9DC3-11C27A75A6CC}" destId="{1749C496-01E7-48B2-AF12-82251D5C6711}" srcOrd="0" destOrd="0" presId="urn:microsoft.com/office/officeart/2005/8/layout/pList2"/>
    <dgm:cxn modelId="{7623A625-3D6E-40C8-9D1F-F43109B78E2D}" srcId="{181A7744-5DC3-4A64-9DC3-11C27A75A6CC}" destId="{724A7939-E828-4519-A2F4-062B1ADD2F5B}" srcOrd="0" destOrd="0" parTransId="{E01669B1-E2A9-4580-986D-201524AF541E}" sibTransId="{06C04EFF-98DD-4AE8-955C-CFF63D1526B4}"/>
    <dgm:cxn modelId="{A74103C2-A4B4-4EFE-8C50-51E48ACE72A0}" type="presOf" srcId="{889FACE5-9296-45CA-B4D1-B3F240D46184}" destId="{4C49DDEB-7E51-4992-8FA2-E6099316569E}" srcOrd="0" destOrd="4" presId="urn:microsoft.com/office/officeart/2005/8/layout/pList2"/>
    <dgm:cxn modelId="{AF64DD54-FC59-4D62-88B4-595AA2477E74}" type="presOf" srcId="{724A7939-E828-4519-A2F4-062B1ADD2F5B}" destId="{A66B5EA9-409D-48BE-935A-3754DBA511BB}" srcOrd="0" destOrd="0" presId="urn:microsoft.com/office/officeart/2005/8/layout/pList2"/>
    <dgm:cxn modelId="{93C427F3-591D-4DCA-BDBD-B92B63D6A12E}" type="presParOf" srcId="{1749C496-01E7-48B2-AF12-82251D5C6711}" destId="{85038603-67EC-4C10-B079-8623F022CCAD}" srcOrd="0" destOrd="0" presId="urn:microsoft.com/office/officeart/2005/8/layout/pList2"/>
    <dgm:cxn modelId="{727BBFA7-01E4-4CEE-BAF9-3A622933E3A2}" type="presParOf" srcId="{1749C496-01E7-48B2-AF12-82251D5C6711}" destId="{AB27A6DA-92FB-4454-9B18-6B76821D2BB2}" srcOrd="1" destOrd="0" presId="urn:microsoft.com/office/officeart/2005/8/layout/pList2"/>
    <dgm:cxn modelId="{E7BD9BA9-1967-4A1D-A198-5EE337983F59}" type="presParOf" srcId="{AB27A6DA-92FB-4454-9B18-6B76821D2BB2}" destId="{E340AB29-FE33-4FC2-B036-6DBA75EF60BD}" srcOrd="0" destOrd="0" presId="urn:microsoft.com/office/officeart/2005/8/layout/pList2"/>
    <dgm:cxn modelId="{0A80ED66-E41E-4A33-A3B5-20A0E2B9A38A}" type="presParOf" srcId="{E340AB29-FE33-4FC2-B036-6DBA75EF60BD}" destId="{A66B5EA9-409D-48BE-935A-3754DBA511BB}" srcOrd="0" destOrd="0" presId="urn:microsoft.com/office/officeart/2005/8/layout/pList2"/>
    <dgm:cxn modelId="{C8C569A2-F877-453F-B9CE-5F75605EE03C}" type="presParOf" srcId="{E340AB29-FE33-4FC2-B036-6DBA75EF60BD}" destId="{5D7CCEEE-8B51-4464-AAF5-4D0743D28F59}" srcOrd="1" destOrd="0" presId="urn:microsoft.com/office/officeart/2005/8/layout/pList2"/>
    <dgm:cxn modelId="{A141DBF3-A907-4227-ACAF-F48B8F05EF51}" type="presParOf" srcId="{E340AB29-FE33-4FC2-B036-6DBA75EF60BD}" destId="{13624F6A-E602-4CFF-BB64-9525BD999D43}" srcOrd="2" destOrd="0" presId="urn:microsoft.com/office/officeart/2005/8/layout/pList2"/>
    <dgm:cxn modelId="{E1D88A19-E25D-4ABC-9F89-70D68A8E71C2}" type="presParOf" srcId="{AB27A6DA-92FB-4454-9B18-6B76821D2BB2}" destId="{C3B7E06F-5C55-4942-A97C-3DF7DF07934D}" srcOrd="1" destOrd="0" presId="urn:microsoft.com/office/officeart/2005/8/layout/pList2"/>
    <dgm:cxn modelId="{02C16C55-F340-4102-8E6F-10CD7B5E9940}" type="presParOf" srcId="{AB27A6DA-92FB-4454-9B18-6B76821D2BB2}" destId="{6AB511E7-ECE0-4478-875B-03B2459195EA}" srcOrd="2" destOrd="0" presId="urn:microsoft.com/office/officeart/2005/8/layout/pList2"/>
    <dgm:cxn modelId="{20EFFEE7-37D9-4497-9996-9F6C9E874B58}" type="presParOf" srcId="{6AB511E7-ECE0-4478-875B-03B2459195EA}" destId="{4C49DDEB-7E51-4992-8FA2-E6099316569E}" srcOrd="0" destOrd="0" presId="urn:microsoft.com/office/officeart/2005/8/layout/pList2"/>
    <dgm:cxn modelId="{66013B0A-6E9F-4D49-9F25-1F78E9DB0FA2}" type="presParOf" srcId="{6AB511E7-ECE0-4478-875B-03B2459195EA}" destId="{C5EDA799-73E6-4EBF-A64E-99ABF9B0AAAE}" srcOrd="1" destOrd="0" presId="urn:microsoft.com/office/officeart/2005/8/layout/pList2"/>
    <dgm:cxn modelId="{88B8BB61-B001-4CCA-98B3-ED3216FB4DE7}" type="presParOf" srcId="{6AB511E7-ECE0-4478-875B-03B2459195EA}" destId="{AEA6E196-F7B6-41F1-BB12-140F73DAF752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214AB58-BF1B-40FB-A296-F8A9BE321B98}" type="doc">
      <dgm:prSet loTypeId="urn:microsoft.com/office/officeart/2005/8/layout/hProcess11" loCatId="process" qsTypeId="urn:microsoft.com/office/officeart/2005/8/quickstyle/simple1" qsCatId="simple" csTypeId="urn:microsoft.com/office/officeart/2005/8/colors/accent2_1" csCatId="accent2" phldr="1"/>
      <dgm:spPr/>
    </dgm:pt>
    <dgm:pt modelId="{1FCA4C71-C6CE-4393-9261-1149C2091099}">
      <dgm:prSet phldrT="[Texto]" custT="1"/>
      <dgm:spPr/>
      <dgm:t>
        <a:bodyPr/>
        <a:lstStyle/>
        <a:p>
          <a:r>
            <a:rPr lang="es-CO" sz="4200" kern="1200" spc="70" dirty="0" smtClean="0">
              <a:solidFill>
                <a:srgbClr val="58595B"/>
              </a:solidFill>
              <a:latin typeface="Arial Narrow"/>
              <a:ea typeface="+mn-ea"/>
              <a:cs typeface="Arial Narrow"/>
            </a:rPr>
            <a:t>2015</a:t>
          </a:r>
          <a:endParaRPr lang="es-CO" sz="4200" kern="1200" spc="70" dirty="0">
            <a:solidFill>
              <a:srgbClr val="58595B"/>
            </a:solidFill>
            <a:latin typeface="Arial Narrow"/>
            <a:ea typeface="+mn-ea"/>
            <a:cs typeface="Arial Narrow"/>
          </a:endParaRPr>
        </a:p>
      </dgm:t>
    </dgm:pt>
    <dgm:pt modelId="{2C1E3C56-980E-4FC8-AC4B-77CEBD2B5BC6}" type="parTrans" cxnId="{3FC209B9-93DD-4DAD-9A26-62497E65B806}">
      <dgm:prSet/>
      <dgm:spPr/>
      <dgm:t>
        <a:bodyPr/>
        <a:lstStyle/>
        <a:p>
          <a:endParaRPr lang="es-CO"/>
        </a:p>
      </dgm:t>
    </dgm:pt>
    <dgm:pt modelId="{B0FAACEA-CC35-4C49-BCD4-E332821F731E}" type="sibTrans" cxnId="{3FC209B9-93DD-4DAD-9A26-62497E65B806}">
      <dgm:prSet/>
      <dgm:spPr/>
      <dgm:t>
        <a:bodyPr/>
        <a:lstStyle/>
        <a:p>
          <a:endParaRPr lang="es-CO"/>
        </a:p>
      </dgm:t>
    </dgm:pt>
    <dgm:pt modelId="{EFCDBEC6-37BC-4C23-AD09-F0809D7040FF}">
      <dgm:prSet phldrT="[Texto]" custT="1"/>
      <dgm:spPr/>
      <dgm:t>
        <a:bodyPr anchor="b"/>
        <a:lstStyle/>
        <a:p>
          <a:r>
            <a:rPr lang="es-CO" sz="4200" kern="1200" spc="70" dirty="0" smtClean="0">
              <a:solidFill>
                <a:srgbClr val="58595B"/>
              </a:solidFill>
              <a:latin typeface="Arial Narrow"/>
              <a:ea typeface="+mn-ea"/>
              <a:cs typeface="Arial Narrow"/>
            </a:rPr>
            <a:t>2016</a:t>
          </a:r>
          <a:endParaRPr lang="es-CO" sz="4200" kern="1200" spc="70" dirty="0">
            <a:solidFill>
              <a:srgbClr val="58595B"/>
            </a:solidFill>
            <a:latin typeface="Arial Narrow"/>
            <a:ea typeface="+mn-ea"/>
            <a:cs typeface="Arial Narrow"/>
          </a:endParaRPr>
        </a:p>
      </dgm:t>
    </dgm:pt>
    <dgm:pt modelId="{874EE940-0D2F-47E6-9EAB-592DD1DB9650}" type="parTrans" cxnId="{C69C68D6-B38F-4FB0-B6C8-4EF26D16C018}">
      <dgm:prSet/>
      <dgm:spPr/>
      <dgm:t>
        <a:bodyPr/>
        <a:lstStyle/>
        <a:p>
          <a:endParaRPr lang="es-CO"/>
        </a:p>
      </dgm:t>
    </dgm:pt>
    <dgm:pt modelId="{DF2904E1-0A9D-49BA-A4A9-EDB05B7FACB3}" type="sibTrans" cxnId="{C69C68D6-B38F-4FB0-B6C8-4EF26D16C018}">
      <dgm:prSet/>
      <dgm:spPr/>
      <dgm:t>
        <a:bodyPr/>
        <a:lstStyle/>
        <a:p>
          <a:endParaRPr lang="es-CO"/>
        </a:p>
      </dgm:t>
    </dgm:pt>
    <dgm:pt modelId="{F58691F5-5A47-4C2F-969C-9ED0584B47D3}">
      <dgm:prSet phldrT="[Texto]" custT="1"/>
      <dgm:spPr/>
      <dgm:t>
        <a:bodyPr/>
        <a:lstStyle/>
        <a:p>
          <a:r>
            <a:rPr lang="es-CO" sz="4200" kern="1200" spc="70" dirty="0" smtClean="0">
              <a:solidFill>
                <a:srgbClr val="58595B"/>
              </a:solidFill>
              <a:latin typeface="Arial Narrow"/>
              <a:ea typeface="+mn-ea"/>
              <a:cs typeface="Arial Narrow"/>
            </a:rPr>
            <a:t>2017</a:t>
          </a:r>
          <a:endParaRPr lang="es-CO" sz="4200" kern="1200" spc="70" dirty="0">
            <a:solidFill>
              <a:srgbClr val="58595B"/>
            </a:solidFill>
            <a:latin typeface="Arial Narrow"/>
            <a:ea typeface="+mn-ea"/>
            <a:cs typeface="Arial Narrow"/>
          </a:endParaRPr>
        </a:p>
      </dgm:t>
    </dgm:pt>
    <dgm:pt modelId="{BFACF0EE-D580-49C6-B31C-F7EDBBDCCCA4}" type="parTrans" cxnId="{8C0CB213-4898-4591-A4EB-DB73C7D56E90}">
      <dgm:prSet/>
      <dgm:spPr/>
      <dgm:t>
        <a:bodyPr/>
        <a:lstStyle/>
        <a:p>
          <a:endParaRPr lang="es-CO"/>
        </a:p>
      </dgm:t>
    </dgm:pt>
    <dgm:pt modelId="{A4F83332-BE1D-4D66-8B06-13A097B6E83B}" type="sibTrans" cxnId="{8C0CB213-4898-4591-A4EB-DB73C7D56E90}">
      <dgm:prSet/>
      <dgm:spPr/>
      <dgm:t>
        <a:bodyPr/>
        <a:lstStyle/>
        <a:p>
          <a:endParaRPr lang="es-CO"/>
        </a:p>
      </dgm:t>
    </dgm:pt>
    <dgm:pt modelId="{57CCE22C-5977-4BDF-8050-271BCD44DEE8}" type="pres">
      <dgm:prSet presAssocID="{7214AB58-BF1B-40FB-A296-F8A9BE321B98}" presName="Name0" presStyleCnt="0">
        <dgm:presLayoutVars>
          <dgm:dir/>
          <dgm:resizeHandles val="exact"/>
        </dgm:presLayoutVars>
      </dgm:prSet>
      <dgm:spPr/>
    </dgm:pt>
    <dgm:pt modelId="{385F9F76-0D96-4C21-8D32-EA44981085E5}" type="pres">
      <dgm:prSet presAssocID="{7214AB58-BF1B-40FB-A296-F8A9BE321B98}" presName="arrow" presStyleLbl="bgShp" presStyleIdx="0" presStyleCnt="1"/>
      <dgm:spPr/>
    </dgm:pt>
    <dgm:pt modelId="{116C215B-65D8-474F-97BD-A59F6BC987AE}" type="pres">
      <dgm:prSet presAssocID="{7214AB58-BF1B-40FB-A296-F8A9BE321B98}" presName="points" presStyleCnt="0"/>
      <dgm:spPr/>
    </dgm:pt>
    <dgm:pt modelId="{2DA59357-E062-452B-8A6E-924D5DDA5933}" type="pres">
      <dgm:prSet presAssocID="{1FCA4C71-C6CE-4393-9261-1149C2091099}" presName="compositeA" presStyleCnt="0"/>
      <dgm:spPr/>
    </dgm:pt>
    <dgm:pt modelId="{A4243A26-65D6-4908-98CC-18AFC191EB07}" type="pres">
      <dgm:prSet presAssocID="{1FCA4C71-C6CE-4393-9261-1149C2091099}" presName="text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B005CD2-1E2C-44F2-B47B-240ED6F6DF0A}" type="pres">
      <dgm:prSet presAssocID="{1FCA4C71-C6CE-4393-9261-1149C2091099}" presName="circleA" presStyleLbl="node1" presStyleIdx="0" presStyleCnt="3"/>
      <dgm:spPr/>
    </dgm:pt>
    <dgm:pt modelId="{907F025D-03F4-4DD2-A8F6-B06101C4EDD5}" type="pres">
      <dgm:prSet presAssocID="{1FCA4C71-C6CE-4393-9261-1149C2091099}" presName="spaceA" presStyleCnt="0"/>
      <dgm:spPr/>
    </dgm:pt>
    <dgm:pt modelId="{AAF61715-0463-44BA-9F2D-F266B4EE19A9}" type="pres">
      <dgm:prSet presAssocID="{B0FAACEA-CC35-4C49-BCD4-E332821F731E}" presName="space" presStyleCnt="0"/>
      <dgm:spPr/>
    </dgm:pt>
    <dgm:pt modelId="{1A3BAE1F-25B3-4002-B134-A98ECC1176EC}" type="pres">
      <dgm:prSet presAssocID="{EFCDBEC6-37BC-4C23-AD09-F0809D7040FF}" presName="compositeB" presStyleCnt="0"/>
      <dgm:spPr/>
    </dgm:pt>
    <dgm:pt modelId="{1C0F816F-96A5-4862-BA72-B5E1CE34749B}" type="pres">
      <dgm:prSet presAssocID="{EFCDBEC6-37BC-4C23-AD09-F0809D7040FF}" presName="textB" presStyleLbl="revTx" presStyleIdx="1" presStyleCnt="3" custLinFactY="-50658" custLinFactNeighborX="-2102" custLinFactNeighborY="-10000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D1759BD-6279-451D-9E0E-62E687D97C61}" type="pres">
      <dgm:prSet presAssocID="{EFCDBEC6-37BC-4C23-AD09-F0809D7040FF}" presName="circleB" presStyleLbl="node1" presStyleIdx="1" presStyleCnt="3"/>
      <dgm:spPr/>
    </dgm:pt>
    <dgm:pt modelId="{9067D7EB-359C-4B66-8088-6DB4F29D007C}" type="pres">
      <dgm:prSet presAssocID="{EFCDBEC6-37BC-4C23-AD09-F0809D7040FF}" presName="spaceB" presStyleCnt="0"/>
      <dgm:spPr/>
    </dgm:pt>
    <dgm:pt modelId="{1FCC48FA-B573-49BE-9213-4BB4ED1460CD}" type="pres">
      <dgm:prSet presAssocID="{DF2904E1-0A9D-49BA-A4A9-EDB05B7FACB3}" presName="space" presStyleCnt="0"/>
      <dgm:spPr/>
    </dgm:pt>
    <dgm:pt modelId="{9D39E511-DA69-4B47-B9EB-D4E27D17DA7A}" type="pres">
      <dgm:prSet presAssocID="{F58691F5-5A47-4C2F-969C-9ED0584B47D3}" presName="compositeA" presStyleCnt="0"/>
      <dgm:spPr/>
    </dgm:pt>
    <dgm:pt modelId="{A1E4C023-B7E8-4D4D-90FA-7817E576C774}" type="pres">
      <dgm:prSet presAssocID="{F58691F5-5A47-4C2F-969C-9ED0584B47D3}" presName="textA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34D6E7C-541B-4BC1-BD18-A046FA08C23C}" type="pres">
      <dgm:prSet presAssocID="{F58691F5-5A47-4C2F-969C-9ED0584B47D3}" presName="circleA" presStyleLbl="node1" presStyleIdx="2" presStyleCnt="3"/>
      <dgm:spPr/>
    </dgm:pt>
    <dgm:pt modelId="{E5359B32-D485-47C7-95F3-75003427A2A3}" type="pres">
      <dgm:prSet presAssocID="{F58691F5-5A47-4C2F-969C-9ED0584B47D3}" presName="spaceA" presStyleCnt="0"/>
      <dgm:spPr/>
    </dgm:pt>
  </dgm:ptLst>
  <dgm:cxnLst>
    <dgm:cxn modelId="{3FC209B9-93DD-4DAD-9A26-62497E65B806}" srcId="{7214AB58-BF1B-40FB-A296-F8A9BE321B98}" destId="{1FCA4C71-C6CE-4393-9261-1149C2091099}" srcOrd="0" destOrd="0" parTransId="{2C1E3C56-980E-4FC8-AC4B-77CEBD2B5BC6}" sibTransId="{B0FAACEA-CC35-4C49-BCD4-E332821F731E}"/>
    <dgm:cxn modelId="{8C0CB213-4898-4591-A4EB-DB73C7D56E90}" srcId="{7214AB58-BF1B-40FB-A296-F8A9BE321B98}" destId="{F58691F5-5A47-4C2F-969C-9ED0584B47D3}" srcOrd="2" destOrd="0" parTransId="{BFACF0EE-D580-49C6-B31C-F7EDBBDCCCA4}" sibTransId="{A4F83332-BE1D-4D66-8B06-13A097B6E83B}"/>
    <dgm:cxn modelId="{A0423BD0-3BC1-413D-A75A-4C94132BC267}" type="presOf" srcId="{7214AB58-BF1B-40FB-A296-F8A9BE321B98}" destId="{57CCE22C-5977-4BDF-8050-271BCD44DEE8}" srcOrd="0" destOrd="0" presId="urn:microsoft.com/office/officeart/2005/8/layout/hProcess11"/>
    <dgm:cxn modelId="{1C307477-FF4C-47DD-A705-87AFCC39392A}" type="presOf" srcId="{1FCA4C71-C6CE-4393-9261-1149C2091099}" destId="{A4243A26-65D6-4908-98CC-18AFC191EB07}" srcOrd="0" destOrd="0" presId="urn:microsoft.com/office/officeart/2005/8/layout/hProcess11"/>
    <dgm:cxn modelId="{AE0C66CA-3ED4-4E50-B3CC-2140B90205D3}" type="presOf" srcId="{EFCDBEC6-37BC-4C23-AD09-F0809D7040FF}" destId="{1C0F816F-96A5-4862-BA72-B5E1CE34749B}" srcOrd="0" destOrd="0" presId="urn:microsoft.com/office/officeart/2005/8/layout/hProcess11"/>
    <dgm:cxn modelId="{5B9DB43F-D170-4E0A-B277-33F7ABB4E507}" type="presOf" srcId="{F58691F5-5A47-4C2F-969C-9ED0584B47D3}" destId="{A1E4C023-B7E8-4D4D-90FA-7817E576C774}" srcOrd="0" destOrd="0" presId="urn:microsoft.com/office/officeart/2005/8/layout/hProcess11"/>
    <dgm:cxn modelId="{C69C68D6-B38F-4FB0-B6C8-4EF26D16C018}" srcId="{7214AB58-BF1B-40FB-A296-F8A9BE321B98}" destId="{EFCDBEC6-37BC-4C23-AD09-F0809D7040FF}" srcOrd="1" destOrd="0" parTransId="{874EE940-0D2F-47E6-9EAB-592DD1DB9650}" sibTransId="{DF2904E1-0A9D-49BA-A4A9-EDB05B7FACB3}"/>
    <dgm:cxn modelId="{202C67D2-D121-4E90-87BC-1D3CCDB4DBC2}" type="presParOf" srcId="{57CCE22C-5977-4BDF-8050-271BCD44DEE8}" destId="{385F9F76-0D96-4C21-8D32-EA44981085E5}" srcOrd="0" destOrd="0" presId="urn:microsoft.com/office/officeart/2005/8/layout/hProcess11"/>
    <dgm:cxn modelId="{1BF8BAB0-EEA3-4F78-8FED-E0B19D4B5A7C}" type="presParOf" srcId="{57CCE22C-5977-4BDF-8050-271BCD44DEE8}" destId="{116C215B-65D8-474F-97BD-A59F6BC987AE}" srcOrd="1" destOrd="0" presId="urn:microsoft.com/office/officeart/2005/8/layout/hProcess11"/>
    <dgm:cxn modelId="{55FB4D30-1304-414B-B394-E64507EFD0F9}" type="presParOf" srcId="{116C215B-65D8-474F-97BD-A59F6BC987AE}" destId="{2DA59357-E062-452B-8A6E-924D5DDA5933}" srcOrd="0" destOrd="0" presId="urn:microsoft.com/office/officeart/2005/8/layout/hProcess11"/>
    <dgm:cxn modelId="{DD94FC7A-F3E7-44B5-853B-E3221C925BE8}" type="presParOf" srcId="{2DA59357-E062-452B-8A6E-924D5DDA5933}" destId="{A4243A26-65D6-4908-98CC-18AFC191EB07}" srcOrd="0" destOrd="0" presId="urn:microsoft.com/office/officeart/2005/8/layout/hProcess11"/>
    <dgm:cxn modelId="{8CEBEE97-356B-4237-B259-0198D24B499F}" type="presParOf" srcId="{2DA59357-E062-452B-8A6E-924D5DDA5933}" destId="{7B005CD2-1E2C-44F2-B47B-240ED6F6DF0A}" srcOrd="1" destOrd="0" presId="urn:microsoft.com/office/officeart/2005/8/layout/hProcess11"/>
    <dgm:cxn modelId="{DCA7DDFB-5E8C-41AE-A8C5-5CEC82CEF5D2}" type="presParOf" srcId="{2DA59357-E062-452B-8A6E-924D5DDA5933}" destId="{907F025D-03F4-4DD2-A8F6-B06101C4EDD5}" srcOrd="2" destOrd="0" presId="urn:microsoft.com/office/officeart/2005/8/layout/hProcess11"/>
    <dgm:cxn modelId="{E060CA9D-76C4-4BCB-AA9B-8DC1ED40847E}" type="presParOf" srcId="{116C215B-65D8-474F-97BD-A59F6BC987AE}" destId="{AAF61715-0463-44BA-9F2D-F266B4EE19A9}" srcOrd="1" destOrd="0" presId="urn:microsoft.com/office/officeart/2005/8/layout/hProcess11"/>
    <dgm:cxn modelId="{48946D20-312E-4B7D-A9EE-B9BBFC378A97}" type="presParOf" srcId="{116C215B-65D8-474F-97BD-A59F6BC987AE}" destId="{1A3BAE1F-25B3-4002-B134-A98ECC1176EC}" srcOrd="2" destOrd="0" presId="urn:microsoft.com/office/officeart/2005/8/layout/hProcess11"/>
    <dgm:cxn modelId="{CA859188-90C0-4BCB-8E61-809C8FD599C6}" type="presParOf" srcId="{1A3BAE1F-25B3-4002-B134-A98ECC1176EC}" destId="{1C0F816F-96A5-4862-BA72-B5E1CE34749B}" srcOrd="0" destOrd="0" presId="urn:microsoft.com/office/officeart/2005/8/layout/hProcess11"/>
    <dgm:cxn modelId="{5171F020-84F8-45B1-9956-B3D9035C6EE6}" type="presParOf" srcId="{1A3BAE1F-25B3-4002-B134-A98ECC1176EC}" destId="{CD1759BD-6279-451D-9E0E-62E687D97C61}" srcOrd="1" destOrd="0" presId="urn:microsoft.com/office/officeart/2005/8/layout/hProcess11"/>
    <dgm:cxn modelId="{3A231EC4-EE5C-41F7-8890-E110FE65B3D6}" type="presParOf" srcId="{1A3BAE1F-25B3-4002-B134-A98ECC1176EC}" destId="{9067D7EB-359C-4B66-8088-6DB4F29D007C}" srcOrd="2" destOrd="0" presId="urn:microsoft.com/office/officeart/2005/8/layout/hProcess11"/>
    <dgm:cxn modelId="{DBCE93D1-69FD-4671-8B3B-289B578E907E}" type="presParOf" srcId="{116C215B-65D8-474F-97BD-A59F6BC987AE}" destId="{1FCC48FA-B573-49BE-9213-4BB4ED1460CD}" srcOrd="3" destOrd="0" presId="urn:microsoft.com/office/officeart/2005/8/layout/hProcess11"/>
    <dgm:cxn modelId="{6C690FD4-C003-4B41-B55F-9E5173276602}" type="presParOf" srcId="{116C215B-65D8-474F-97BD-A59F6BC987AE}" destId="{9D39E511-DA69-4B47-B9EB-D4E27D17DA7A}" srcOrd="4" destOrd="0" presId="urn:microsoft.com/office/officeart/2005/8/layout/hProcess11"/>
    <dgm:cxn modelId="{0B350A18-A1F3-443D-89DF-6181450FC84D}" type="presParOf" srcId="{9D39E511-DA69-4B47-B9EB-D4E27D17DA7A}" destId="{A1E4C023-B7E8-4D4D-90FA-7817E576C774}" srcOrd="0" destOrd="0" presId="urn:microsoft.com/office/officeart/2005/8/layout/hProcess11"/>
    <dgm:cxn modelId="{8DA909E1-D147-4A03-9A3C-CB35AF8C9D75}" type="presParOf" srcId="{9D39E511-DA69-4B47-B9EB-D4E27D17DA7A}" destId="{E34D6E7C-541B-4BC1-BD18-A046FA08C23C}" srcOrd="1" destOrd="0" presId="urn:microsoft.com/office/officeart/2005/8/layout/hProcess11"/>
    <dgm:cxn modelId="{600E2326-2BB1-4C22-86E0-9E8E0E9FCC1A}" type="presParOf" srcId="{9D39E511-DA69-4B47-B9EB-D4E27D17DA7A}" destId="{E5359B32-D485-47C7-95F3-75003427A2A3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1B40EDE-88A8-4D0B-9F90-9F8745C5F3D9}" type="doc">
      <dgm:prSet loTypeId="urn:microsoft.com/office/officeart/2005/8/layout/pList1" loCatId="picture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s-CO"/>
        </a:p>
      </dgm:t>
    </dgm:pt>
    <dgm:pt modelId="{A6230126-BE2E-4EFD-A0BF-0A867DF43E77}">
      <dgm:prSet phldrT="[Texto]" custT="1"/>
      <dgm:spPr>
        <a:xfrm>
          <a:off x="564979" y="406400"/>
          <a:ext cx="5475833" cy="812800"/>
        </a:xfrm>
      </dgm:spPr>
      <dgm:t>
        <a:bodyPr/>
        <a:lstStyle/>
        <a:p>
          <a:r>
            <a:rPr lang="en-US" sz="2000" b="0" i="0" kern="0" spc="70" noProof="0" dirty="0" smtClean="0">
              <a:solidFill>
                <a:srgbClr val="58595B"/>
              </a:solidFill>
              <a:latin typeface="Arial Narrow" panose="020B0606020202030204" pitchFamily="34" charset="0"/>
              <a:ea typeface="+mn-ea"/>
              <a:cs typeface="Calibri" panose="020F0502020204030204" pitchFamily="34" charset="0"/>
            </a:rPr>
            <a:t>Methodology and estimations</a:t>
          </a:r>
          <a:endParaRPr lang="en-US" sz="2000" b="0" i="0" kern="0" spc="70" noProof="0" dirty="0">
            <a:solidFill>
              <a:srgbClr val="58595B"/>
            </a:solidFill>
            <a:latin typeface="Arial Narrow" panose="020B0606020202030204" pitchFamily="34" charset="0"/>
            <a:ea typeface="+mn-ea"/>
            <a:cs typeface="Calibri" panose="020F0502020204030204" pitchFamily="34" charset="0"/>
          </a:endParaRPr>
        </a:p>
      </dgm:t>
    </dgm:pt>
    <dgm:pt modelId="{49A14ADF-419D-4EDC-8089-7BE2FA503B06}" type="parTrans" cxnId="{33978A33-7B92-4809-8598-A1C83A834A44}">
      <dgm:prSet/>
      <dgm:spPr/>
      <dgm:t>
        <a:bodyPr/>
        <a:lstStyle/>
        <a:p>
          <a:endParaRPr lang="en-US" sz="1800" noProof="0" dirty="0"/>
        </a:p>
      </dgm:t>
    </dgm:pt>
    <dgm:pt modelId="{910D3A4B-5092-4E81-8655-C0A6AD2C8192}" type="sibTrans" cxnId="{33978A33-7B92-4809-8598-A1C83A834A44}">
      <dgm:prSet/>
      <dgm:spPr>
        <a:xfrm>
          <a:off x="-4594335" y="-704407"/>
          <a:ext cx="5472816" cy="5472816"/>
        </a:xfrm>
      </dgm:spPr>
      <dgm:t>
        <a:bodyPr/>
        <a:lstStyle/>
        <a:p>
          <a:endParaRPr lang="en-US" sz="1800" noProof="0" dirty="0"/>
        </a:p>
      </dgm:t>
    </dgm:pt>
    <dgm:pt modelId="{A4B491AA-A270-4821-BA54-53EDC2AABD50}">
      <dgm:prSet phldrT="[Texto]" custT="1"/>
      <dgm:spPr>
        <a:xfrm>
          <a:off x="860432" y="1625599"/>
          <a:ext cx="5180380" cy="812800"/>
        </a:xfrm>
      </dgm:spPr>
      <dgm:t>
        <a:bodyPr/>
        <a:lstStyle/>
        <a:p>
          <a:r>
            <a:rPr lang="en-US" sz="2000" b="0" i="0" kern="0" spc="70" noProof="0" dirty="0" smtClean="0">
              <a:solidFill>
                <a:srgbClr val="58595B"/>
              </a:solidFill>
              <a:latin typeface="Arial Narrow" panose="020B0606020202030204" pitchFamily="34" charset="0"/>
              <a:ea typeface="+mn-ea"/>
              <a:cs typeface="Calibri" panose="020F0502020204030204" pitchFamily="34" charset="0"/>
            </a:rPr>
            <a:t>Methodological document</a:t>
          </a:r>
          <a:endParaRPr lang="en-US" sz="2000" b="0" i="0" kern="0" spc="70" noProof="0" dirty="0">
            <a:solidFill>
              <a:srgbClr val="58595B"/>
            </a:solidFill>
            <a:latin typeface="Arial Narrow" panose="020B0606020202030204" pitchFamily="34" charset="0"/>
            <a:ea typeface="+mn-ea"/>
            <a:cs typeface="Calibri" panose="020F0502020204030204" pitchFamily="34" charset="0"/>
          </a:endParaRPr>
        </a:p>
      </dgm:t>
    </dgm:pt>
    <dgm:pt modelId="{D56F0622-F925-4562-BE09-CAE0FADB62EE}" type="parTrans" cxnId="{2FF18026-605A-46DB-941A-C3D2B08FF50C}">
      <dgm:prSet/>
      <dgm:spPr/>
      <dgm:t>
        <a:bodyPr/>
        <a:lstStyle/>
        <a:p>
          <a:endParaRPr lang="en-US" sz="1800" noProof="0" dirty="0"/>
        </a:p>
      </dgm:t>
    </dgm:pt>
    <dgm:pt modelId="{84F97EBB-8D73-41D8-BE28-26435FA088F9}" type="sibTrans" cxnId="{2FF18026-605A-46DB-941A-C3D2B08FF50C}">
      <dgm:prSet/>
      <dgm:spPr/>
      <dgm:t>
        <a:bodyPr/>
        <a:lstStyle/>
        <a:p>
          <a:endParaRPr lang="en-US" sz="1800" noProof="0" dirty="0"/>
        </a:p>
      </dgm:t>
    </dgm:pt>
    <dgm:pt modelId="{BC0F41CC-3889-4CEF-B817-A0732AB59702}">
      <dgm:prSet phldrT="[Texto]" custT="1"/>
      <dgm:spPr>
        <a:xfrm>
          <a:off x="564979" y="2844800"/>
          <a:ext cx="5475833" cy="812800"/>
        </a:xfrm>
      </dgm:spPr>
      <dgm:t>
        <a:bodyPr/>
        <a:lstStyle/>
        <a:p>
          <a:r>
            <a:rPr lang="en-US" sz="2000" b="0" i="0" kern="0" spc="70" noProof="0" dirty="0" smtClean="0">
              <a:solidFill>
                <a:srgbClr val="58595B"/>
              </a:solidFill>
              <a:latin typeface="Arial Narrow" panose="020B0606020202030204" pitchFamily="34" charset="0"/>
              <a:ea typeface="+mn-ea"/>
              <a:cs typeface="Calibri" panose="020F0502020204030204" pitchFamily="34" charset="0"/>
            </a:rPr>
            <a:t>Script for selection, processing and classification of images in Google Earth Engine</a:t>
          </a:r>
          <a:endParaRPr lang="en-US" sz="2000" b="0" i="0" kern="0" spc="70" noProof="0" dirty="0">
            <a:solidFill>
              <a:srgbClr val="58595B"/>
            </a:solidFill>
            <a:latin typeface="Arial Narrow" panose="020B0606020202030204" pitchFamily="34" charset="0"/>
            <a:ea typeface="+mn-ea"/>
            <a:cs typeface="Calibri" panose="020F0502020204030204" pitchFamily="34" charset="0"/>
          </a:endParaRPr>
        </a:p>
      </dgm:t>
    </dgm:pt>
    <dgm:pt modelId="{FB3CA3A1-6EBC-451A-A9D0-41A583C65103}" type="parTrans" cxnId="{87F0A849-D676-400A-A849-DF6F6796E23E}">
      <dgm:prSet/>
      <dgm:spPr/>
      <dgm:t>
        <a:bodyPr/>
        <a:lstStyle/>
        <a:p>
          <a:endParaRPr lang="en-US" sz="1800" noProof="0" dirty="0"/>
        </a:p>
      </dgm:t>
    </dgm:pt>
    <dgm:pt modelId="{ABCCBB5E-0194-49DB-9A31-1FE9F21E395B}" type="sibTrans" cxnId="{87F0A849-D676-400A-A849-DF6F6796E23E}">
      <dgm:prSet/>
      <dgm:spPr/>
      <dgm:t>
        <a:bodyPr/>
        <a:lstStyle/>
        <a:p>
          <a:endParaRPr lang="en-US" sz="1800" noProof="0" dirty="0"/>
        </a:p>
      </dgm:t>
    </dgm:pt>
    <dgm:pt modelId="{4E821CFA-5CC6-4738-AAA5-E66216C3143E}" type="pres">
      <dgm:prSet presAssocID="{71B40EDE-88A8-4D0B-9F90-9F8745C5F3D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D06C6C86-CE56-4E63-9208-39987EB56C68}" type="pres">
      <dgm:prSet presAssocID="{A6230126-BE2E-4EFD-A0BF-0A867DF43E77}" presName="compNode" presStyleCnt="0"/>
      <dgm:spPr/>
    </dgm:pt>
    <dgm:pt modelId="{B8150D42-B65E-42A6-BB02-819FEED9042E}" type="pres">
      <dgm:prSet presAssocID="{A6230126-BE2E-4EFD-A0BF-0A867DF43E77}" presName="pict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  <dgm:t>
        <a:bodyPr/>
        <a:lstStyle/>
        <a:p>
          <a:endParaRPr lang="es-CO"/>
        </a:p>
      </dgm:t>
    </dgm:pt>
    <dgm:pt modelId="{4058F832-324F-4E95-AF4B-76E140E8D4C4}" type="pres">
      <dgm:prSet presAssocID="{A6230126-BE2E-4EFD-A0BF-0A867DF43E77}" presName="textRec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B7D8D35-108E-4B46-AF21-43E041FB1C98}" type="pres">
      <dgm:prSet presAssocID="{910D3A4B-5092-4E81-8655-C0A6AD2C8192}" presName="sibTrans" presStyleLbl="sibTrans2D1" presStyleIdx="0" presStyleCnt="0"/>
      <dgm:spPr/>
      <dgm:t>
        <a:bodyPr/>
        <a:lstStyle/>
        <a:p>
          <a:endParaRPr lang="es-CO"/>
        </a:p>
      </dgm:t>
    </dgm:pt>
    <dgm:pt modelId="{A3259097-C1D9-4FEA-8CA0-4E9D6541E33B}" type="pres">
      <dgm:prSet presAssocID="{A4B491AA-A270-4821-BA54-53EDC2AABD50}" presName="compNode" presStyleCnt="0"/>
      <dgm:spPr/>
    </dgm:pt>
    <dgm:pt modelId="{0B06CA10-7B7B-4641-B1E8-C58ABE44D961}" type="pres">
      <dgm:prSet presAssocID="{A4B491AA-A270-4821-BA54-53EDC2AABD50}" presName="pictRect" presStyleLbl="nod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3000" b="-23000"/>
          </a:stretch>
        </a:blipFill>
      </dgm:spPr>
      <dgm:t>
        <a:bodyPr/>
        <a:lstStyle/>
        <a:p>
          <a:endParaRPr lang="es-CO"/>
        </a:p>
      </dgm:t>
    </dgm:pt>
    <dgm:pt modelId="{46CAB29D-DCA8-4AD8-BEA0-5AC1E7EF3842}" type="pres">
      <dgm:prSet presAssocID="{A4B491AA-A270-4821-BA54-53EDC2AABD50}" presName="textRec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55AD570-AA75-40C9-A1A3-8FA8A5D0B2BC}" type="pres">
      <dgm:prSet presAssocID="{84F97EBB-8D73-41D8-BE28-26435FA088F9}" presName="sibTrans" presStyleLbl="sibTrans2D1" presStyleIdx="0" presStyleCnt="0"/>
      <dgm:spPr/>
      <dgm:t>
        <a:bodyPr/>
        <a:lstStyle/>
        <a:p>
          <a:endParaRPr lang="es-CO"/>
        </a:p>
      </dgm:t>
    </dgm:pt>
    <dgm:pt modelId="{4D5AF476-1DFB-4365-BF55-3619EF02303A}" type="pres">
      <dgm:prSet presAssocID="{BC0F41CC-3889-4CEF-B817-A0732AB59702}" presName="compNode" presStyleCnt="0"/>
      <dgm:spPr/>
    </dgm:pt>
    <dgm:pt modelId="{7D856CE0-23C8-48D7-9D3A-20E0E8864C23}" type="pres">
      <dgm:prSet presAssocID="{BC0F41CC-3889-4CEF-B817-A0732AB59702}" presName="pictRect" presStyleLbl="nod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2000" b="-22000"/>
          </a:stretch>
        </a:blipFill>
      </dgm:spPr>
      <dgm:t>
        <a:bodyPr/>
        <a:lstStyle/>
        <a:p>
          <a:endParaRPr lang="es-CO"/>
        </a:p>
      </dgm:t>
    </dgm:pt>
    <dgm:pt modelId="{34BABE23-6117-4469-A600-C8FDE7180A67}" type="pres">
      <dgm:prSet presAssocID="{BC0F41CC-3889-4CEF-B817-A0732AB59702}" presName="textRec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337AF08F-8B25-4897-916B-C2A59BE28A5B}" type="presOf" srcId="{71B40EDE-88A8-4D0B-9F90-9F8745C5F3D9}" destId="{4E821CFA-5CC6-4738-AAA5-E66216C3143E}" srcOrd="0" destOrd="0" presId="urn:microsoft.com/office/officeart/2005/8/layout/pList1"/>
    <dgm:cxn modelId="{084CD9F0-9536-4E10-B648-425EE2DC7BAA}" type="presOf" srcId="{A6230126-BE2E-4EFD-A0BF-0A867DF43E77}" destId="{4058F832-324F-4E95-AF4B-76E140E8D4C4}" srcOrd="0" destOrd="0" presId="urn:microsoft.com/office/officeart/2005/8/layout/pList1"/>
    <dgm:cxn modelId="{87F0A849-D676-400A-A849-DF6F6796E23E}" srcId="{71B40EDE-88A8-4D0B-9F90-9F8745C5F3D9}" destId="{BC0F41CC-3889-4CEF-B817-A0732AB59702}" srcOrd="2" destOrd="0" parTransId="{FB3CA3A1-6EBC-451A-A9D0-41A583C65103}" sibTransId="{ABCCBB5E-0194-49DB-9A31-1FE9F21E395B}"/>
    <dgm:cxn modelId="{33978A33-7B92-4809-8598-A1C83A834A44}" srcId="{71B40EDE-88A8-4D0B-9F90-9F8745C5F3D9}" destId="{A6230126-BE2E-4EFD-A0BF-0A867DF43E77}" srcOrd="0" destOrd="0" parTransId="{49A14ADF-419D-4EDC-8089-7BE2FA503B06}" sibTransId="{910D3A4B-5092-4E81-8655-C0A6AD2C8192}"/>
    <dgm:cxn modelId="{4768AAA8-A968-404D-B344-86396A1B82F9}" type="presOf" srcId="{BC0F41CC-3889-4CEF-B817-A0732AB59702}" destId="{34BABE23-6117-4469-A600-C8FDE7180A67}" srcOrd="0" destOrd="0" presId="urn:microsoft.com/office/officeart/2005/8/layout/pList1"/>
    <dgm:cxn modelId="{38B95F87-644D-4AC5-81C1-545F000BEAB8}" type="presOf" srcId="{84F97EBB-8D73-41D8-BE28-26435FA088F9}" destId="{355AD570-AA75-40C9-A1A3-8FA8A5D0B2BC}" srcOrd="0" destOrd="0" presId="urn:microsoft.com/office/officeart/2005/8/layout/pList1"/>
    <dgm:cxn modelId="{2FF18026-605A-46DB-941A-C3D2B08FF50C}" srcId="{71B40EDE-88A8-4D0B-9F90-9F8745C5F3D9}" destId="{A4B491AA-A270-4821-BA54-53EDC2AABD50}" srcOrd="1" destOrd="0" parTransId="{D56F0622-F925-4562-BE09-CAE0FADB62EE}" sibTransId="{84F97EBB-8D73-41D8-BE28-26435FA088F9}"/>
    <dgm:cxn modelId="{9B46D0F8-5D6B-4121-B600-3901E52406E5}" type="presOf" srcId="{A4B491AA-A270-4821-BA54-53EDC2AABD50}" destId="{46CAB29D-DCA8-4AD8-BEA0-5AC1E7EF3842}" srcOrd="0" destOrd="0" presId="urn:microsoft.com/office/officeart/2005/8/layout/pList1"/>
    <dgm:cxn modelId="{13F06627-4045-48C8-8B14-B2230E5418CA}" type="presOf" srcId="{910D3A4B-5092-4E81-8655-C0A6AD2C8192}" destId="{5B7D8D35-108E-4B46-AF21-43E041FB1C98}" srcOrd="0" destOrd="0" presId="urn:microsoft.com/office/officeart/2005/8/layout/pList1"/>
    <dgm:cxn modelId="{0E1C4833-2277-466C-9AAE-D6D9E518A3B9}" type="presParOf" srcId="{4E821CFA-5CC6-4738-AAA5-E66216C3143E}" destId="{D06C6C86-CE56-4E63-9208-39987EB56C68}" srcOrd="0" destOrd="0" presId="urn:microsoft.com/office/officeart/2005/8/layout/pList1"/>
    <dgm:cxn modelId="{4F3BA3CA-3284-4598-A0A6-40D99152DCD2}" type="presParOf" srcId="{D06C6C86-CE56-4E63-9208-39987EB56C68}" destId="{B8150D42-B65E-42A6-BB02-819FEED9042E}" srcOrd="0" destOrd="0" presId="urn:microsoft.com/office/officeart/2005/8/layout/pList1"/>
    <dgm:cxn modelId="{81EFABB8-139A-4EF9-8974-F7BB64D7B4E9}" type="presParOf" srcId="{D06C6C86-CE56-4E63-9208-39987EB56C68}" destId="{4058F832-324F-4E95-AF4B-76E140E8D4C4}" srcOrd="1" destOrd="0" presId="urn:microsoft.com/office/officeart/2005/8/layout/pList1"/>
    <dgm:cxn modelId="{CD6F9902-5728-4E88-9CE2-871137E02AB0}" type="presParOf" srcId="{4E821CFA-5CC6-4738-AAA5-E66216C3143E}" destId="{5B7D8D35-108E-4B46-AF21-43E041FB1C98}" srcOrd="1" destOrd="0" presId="urn:microsoft.com/office/officeart/2005/8/layout/pList1"/>
    <dgm:cxn modelId="{B9518571-FD75-4AF5-9133-069308B51D50}" type="presParOf" srcId="{4E821CFA-5CC6-4738-AAA5-E66216C3143E}" destId="{A3259097-C1D9-4FEA-8CA0-4E9D6541E33B}" srcOrd="2" destOrd="0" presId="urn:microsoft.com/office/officeart/2005/8/layout/pList1"/>
    <dgm:cxn modelId="{63632F1C-6A50-4DD2-A94E-0FAAE4807C50}" type="presParOf" srcId="{A3259097-C1D9-4FEA-8CA0-4E9D6541E33B}" destId="{0B06CA10-7B7B-4641-B1E8-C58ABE44D961}" srcOrd="0" destOrd="0" presId="urn:microsoft.com/office/officeart/2005/8/layout/pList1"/>
    <dgm:cxn modelId="{3BDD5178-2019-48F0-A135-FAD3AB163123}" type="presParOf" srcId="{A3259097-C1D9-4FEA-8CA0-4E9D6541E33B}" destId="{46CAB29D-DCA8-4AD8-BEA0-5AC1E7EF3842}" srcOrd="1" destOrd="0" presId="urn:microsoft.com/office/officeart/2005/8/layout/pList1"/>
    <dgm:cxn modelId="{1AF9D074-D4FE-49C4-B006-774702C969AB}" type="presParOf" srcId="{4E821CFA-5CC6-4738-AAA5-E66216C3143E}" destId="{355AD570-AA75-40C9-A1A3-8FA8A5D0B2BC}" srcOrd="3" destOrd="0" presId="urn:microsoft.com/office/officeart/2005/8/layout/pList1"/>
    <dgm:cxn modelId="{6F946515-E16D-4BC5-B0E3-C1FA22FB35C8}" type="presParOf" srcId="{4E821CFA-5CC6-4738-AAA5-E66216C3143E}" destId="{4D5AF476-1DFB-4365-BF55-3619EF02303A}" srcOrd="4" destOrd="0" presId="urn:microsoft.com/office/officeart/2005/8/layout/pList1"/>
    <dgm:cxn modelId="{6D75C05E-6333-4EC8-94E2-E8147E0DC659}" type="presParOf" srcId="{4D5AF476-1DFB-4365-BF55-3619EF02303A}" destId="{7D856CE0-23C8-48D7-9D3A-20E0E8864C23}" srcOrd="0" destOrd="0" presId="urn:microsoft.com/office/officeart/2005/8/layout/pList1"/>
    <dgm:cxn modelId="{0E8DCE8D-87A9-4A96-9E49-4F9395FF0FBF}" type="presParOf" srcId="{4D5AF476-1DFB-4365-BF55-3619EF02303A}" destId="{34BABE23-6117-4469-A600-C8FDE7180A67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93FBA3A-F79A-4839-9A84-47086CFFB94B}" type="doc">
      <dgm:prSet loTypeId="urn:microsoft.com/office/officeart/2005/8/layout/pList2" loCatId="picture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CO"/>
        </a:p>
      </dgm:t>
    </dgm:pt>
    <dgm:pt modelId="{1E0EDCB9-56FF-4894-9C7B-3A8A6BE9E8A9}">
      <dgm:prSet phldrT="[Texto]" custT="1"/>
      <dgm:spPr/>
      <dgm:t>
        <a:bodyPr/>
        <a:lstStyle/>
        <a:p>
          <a:r>
            <a:rPr lang="en-US" sz="1600" b="1" noProof="0" dirty="0" smtClean="0"/>
            <a:t>Sources</a:t>
          </a:r>
          <a:endParaRPr lang="en-US" sz="1600" b="1" noProof="0" dirty="0"/>
        </a:p>
      </dgm:t>
    </dgm:pt>
    <dgm:pt modelId="{4C160CDE-9C4F-4AB2-93D9-B22773116E36}" type="parTrans" cxnId="{5FE51D78-BA74-4671-8D7B-FE083AE5F606}">
      <dgm:prSet/>
      <dgm:spPr/>
      <dgm:t>
        <a:bodyPr/>
        <a:lstStyle/>
        <a:p>
          <a:endParaRPr lang="en-US" noProof="0" dirty="0"/>
        </a:p>
      </dgm:t>
    </dgm:pt>
    <dgm:pt modelId="{73B8A257-8DDB-4225-9F1F-EB2FB93ABDEF}" type="sibTrans" cxnId="{5FE51D78-BA74-4671-8D7B-FE083AE5F606}">
      <dgm:prSet/>
      <dgm:spPr/>
      <dgm:t>
        <a:bodyPr/>
        <a:lstStyle/>
        <a:p>
          <a:endParaRPr lang="en-US" noProof="0" dirty="0"/>
        </a:p>
      </dgm:t>
    </dgm:pt>
    <dgm:pt modelId="{7F4E0D55-9660-4305-B8C6-8CF03C953414}">
      <dgm:prSet custT="1"/>
      <dgm:spPr/>
      <dgm:t>
        <a:bodyPr/>
        <a:lstStyle/>
        <a:p>
          <a:pPr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noProof="0" dirty="0" smtClean="0"/>
            <a:t>Progress</a:t>
          </a:r>
        </a:p>
      </dgm:t>
    </dgm:pt>
    <dgm:pt modelId="{97B9A6D4-6C5F-4632-A6C4-01FA3A7874ED}" type="parTrans" cxnId="{66105D24-EE70-45AD-B87C-CEAFF714777E}">
      <dgm:prSet/>
      <dgm:spPr/>
      <dgm:t>
        <a:bodyPr/>
        <a:lstStyle/>
        <a:p>
          <a:endParaRPr lang="en-US" noProof="0" dirty="0"/>
        </a:p>
      </dgm:t>
    </dgm:pt>
    <dgm:pt modelId="{4F80F45D-AE98-4BEE-A6AD-74873E726F20}" type="sibTrans" cxnId="{66105D24-EE70-45AD-B87C-CEAFF714777E}">
      <dgm:prSet/>
      <dgm:spPr/>
      <dgm:t>
        <a:bodyPr/>
        <a:lstStyle/>
        <a:p>
          <a:endParaRPr lang="en-US" noProof="0" dirty="0"/>
        </a:p>
      </dgm:t>
    </dgm:pt>
    <dgm:pt modelId="{A94D62E9-9A97-46ED-964B-C02745EA031C}">
      <dgm:prSet custT="1"/>
      <dgm:spPr/>
      <dgm:t>
        <a:bodyPr/>
        <a:lstStyle/>
        <a:p>
          <a:r>
            <a:rPr lang="en-US" sz="1600" noProof="0" dirty="0" smtClean="0"/>
            <a:t>Cadastral information on land use</a:t>
          </a:r>
          <a:endParaRPr lang="en-US" sz="1600" noProof="0" dirty="0" smtClean="0"/>
        </a:p>
      </dgm:t>
    </dgm:pt>
    <dgm:pt modelId="{9130D859-257C-4BB7-A779-2BCA6011E4E7}" type="sibTrans" cxnId="{DED9B8A0-F2AD-4103-B06E-51FD50EB0E0A}">
      <dgm:prSet/>
      <dgm:spPr/>
      <dgm:t>
        <a:bodyPr/>
        <a:lstStyle/>
        <a:p>
          <a:endParaRPr lang="en-US" noProof="0" dirty="0"/>
        </a:p>
      </dgm:t>
    </dgm:pt>
    <dgm:pt modelId="{E65AF929-8A53-4D1D-8D65-1639BC93512E}" type="parTrans" cxnId="{DED9B8A0-F2AD-4103-B06E-51FD50EB0E0A}">
      <dgm:prSet/>
      <dgm:spPr/>
      <dgm:t>
        <a:bodyPr/>
        <a:lstStyle/>
        <a:p>
          <a:endParaRPr lang="en-US" noProof="0" dirty="0"/>
        </a:p>
      </dgm:t>
    </dgm:pt>
    <dgm:pt modelId="{FFBBAA58-B1BD-4A58-953D-410FAC4FDF2C}">
      <dgm:prSet custT="1"/>
      <dgm:spPr/>
      <dgm:t>
        <a:bodyPr/>
        <a:lstStyle/>
        <a:p>
          <a:r>
            <a:rPr lang="en-US" sz="1600" noProof="0" dirty="0" smtClean="0"/>
            <a:t>Satellite Images</a:t>
          </a:r>
          <a:endParaRPr lang="en-US" sz="1600" noProof="0" dirty="0" smtClean="0"/>
        </a:p>
      </dgm:t>
    </dgm:pt>
    <dgm:pt modelId="{8A8EEBED-DE64-49EF-B241-88521DBACDDF}" type="parTrans" cxnId="{59082F0A-CFE6-405A-9759-5F2B120A1561}">
      <dgm:prSet/>
      <dgm:spPr/>
      <dgm:t>
        <a:bodyPr/>
        <a:lstStyle/>
        <a:p>
          <a:endParaRPr lang="en-US" noProof="0" dirty="0"/>
        </a:p>
      </dgm:t>
    </dgm:pt>
    <dgm:pt modelId="{E5B6B7B1-502C-4003-A317-036F79188A7F}" type="sibTrans" cxnId="{59082F0A-CFE6-405A-9759-5F2B120A1561}">
      <dgm:prSet/>
      <dgm:spPr/>
      <dgm:t>
        <a:bodyPr/>
        <a:lstStyle/>
        <a:p>
          <a:endParaRPr lang="en-US" noProof="0" dirty="0"/>
        </a:p>
      </dgm:t>
    </dgm:pt>
    <dgm:pt modelId="{43958074-CA2D-4110-8E63-4ECCD4DD26F9}">
      <dgm:prSet custT="1"/>
      <dgm:spPr/>
      <dgm:t>
        <a:bodyPr/>
        <a:lstStyle/>
        <a:p>
          <a:r>
            <a:rPr lang="en-US" sz="1600" noProof="0" dirty="0" smtClean="0"/>
            <a:t>Land Management Plans (POT)</a:t>
          </a:r>
          <a:endParaRPr lang="en-US" sz="1600" noProof="0" dirty="0" smtClean="0"/>
        </a:p>
      </dgm:t>
    </dgm:pt>
    <dgm:pt modelId="{2C1C8A26-1D8F-4E12-8ABB-C2948440F129}" type="parTrans" cxnId="{7F8F8087-9C24-4514-AAEA-6EB5ED6D06D5}">
      <dgm:prSet/>
      <dgm:spPr/>
      <dgm:t>
        <a:bodyPr/>
        <a:lstStyle/>
        <a:p>
          <a:endParaRPr lang="en-US" noProof="0" dirty="0"/>
        </a:p>
      </dgm:t>
    </dgm:pt>
    <dgm:pt modelId="{524D7AA6-936F-4F75-B9D2-77A02BF11A78}" type="sibTrans" cxnId="{7F8F8087-9C24-4514-AAEA-6EB5ED6D06D5}">
      <dgm:prSet/>
      <dgm:spPr/>
      <dgm:t>
        <a:bodyPr/>
        <a:lstStyle/>
        <a:p>
          <a:endParaRPr lang="en-US" noProof="0" dirty="0"/>
        </a:p>
      </dgm:t>
    </dgm:pt>
    <dgm:pt modelId="{BCA08AE6-767A-4592-B766-55C1054F121C}">
      <dgm:prSet custT="1"/>
      <dgm:spPr/>
      <dgm:t>
        <a:bodyPr/>
        <a:lstStyle/>
        <a:p>
          <a:r>
            <a:rPr lang="en-US" sz="1600" noProof="0" dirty="0" smtClean="0"/>
            <a:t>National </a:t>
          </a:r>
          <a:r>
            <a:rPr lang="en-US" sz="1600" noProof="0" dirty="0" err="1" smtClean="0"/>
            <a:t>Geostatistical</a:t>
          </a:r>
          <a:r>
            <a:rPr lang="en-US" sz="1600" noProof="0" dirty="0" smtClean="0"/>
            <a:t> Framework</a:t>
          </a:r>
          <a:endParaRPr lang="en-US" sz="1600" noProof="0" dirty="0" smtClean="0"/>
        </a:p>
      </dgm:t>
    </dgm:pt>
    <dgm:pt modelId="{298D498B-9410-4A02-824C-CB11D7233890}" type="parTrans" cxnId="{4F5B2424-BAAD-44A8-ACF8-B9CF1C2901C5}">
      <dgm:prSet/>
      <dgm:spPr/>
      <dgm:t>
        <a:bodyPr/>
        <a:lstStyle/>
        <a:p>
          <a:endParaRPr lang="en-US" noProof="0" dirty="0"/>
        </a:p>
      </dgm:t>
    </dgm:pt>
    <dgm:pt modelId="{884FEFFD-F2D0-463B-A0FD-CCE5D96ED7C6}" type="sibTrans" cxnId="{4F5B2424-BAAD-44A8-ACF8-B9CF1C2901C5}">
      <dgm:prSet/>
      <dgm:spPr/>
      <dgm:t>
        <a:bodyPr/>
        <a:lstStyle/>
        <a:p>
          <a:endParaRPr lang="en-US" noProof="0" dirty="0"/>
        </a:p>
      </dgm:t>
    </dgm:pt>
    <dgm:pt modelId="{16D1E641-6297-44C5-8E32-EC6F456F0F22}">
      <dgm:prSet custScaleY="105402" custT="1" custLinFactNeighborX="495" custLinFactNeighborY="-1178"/>
      <dgm:spPr/>
      <dgm:t>
        <a:bodyPr/>
        <a:lstStyle/>
        <a:p>
          <a:pPr marR="0" algn="l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  <a:defRPr/>
          </a:pPr>
          <a:r>
            <a:rPr lang="en-US" sz="1600" noProof="0" dirty="0" smtClean="0"/>
            <a:t>First Andean Congress on Data for SDG. </a:t>
          </a:r>
        </a:p>
      </dgm:t>
    </dgm:pt>
    <dgm:pt modelId="{32CD0F52-41DD-4F72-9E4D-D44799CA10B4}" type="parTrans" cxnId="{7620310F-B2D6-4B1C-8D90-18B16FBAA069}">
      <dgm:prSet/>
      <dgm:spPr/>
      <dgm:t>
        <a:bodyPr/>
        <a:lstStyle/>
        <a:p>
          <a:endParaRPr lang="en-US" noProof="0" dirty="0"/>
        </a:p>
      </dgm:t>
    </dgm:pt>
    <dgm:pt modelId="{80E3643B-4C15-4086-9DB3-F132AF12D02A}" type="sibTrans" cxnId="{7620310F-B2D6-4B1C-8D90-18B16FBAA069}">
      <dgm:prSet/>
      <dgm:spPr/>
      <dgm:t>
        <a:bodyPr/>
        <a:lstStyle/>
        <a:p>
          <a:endParaRPr lang="en-US" noProof="0" dirty="0"/>
        </a:p>
      </dgm:t>
    </dgm:pt>
    <dgm:pt modelId="{DC099B7B-5BF6-46C8-A7C1-884594A47E06}">
      <dgm:prSet custScaleY="105402" custT="1" custLinFactNeighborX="495" custLinFactNeighborY="-1178"/>
      <dgm:spPr/>
      <dgm:t>
        <a:bodyPr/>
        <a:lstStyle/>
        <a:p>
          <a:pPr marR="0" algn="l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  <a:defRPr/>
          </a:pPr>
          <a:r>
            <a:rPr lang="en-US" sz="1600" noProof="0" dirty="0" smtClean="0"/>
            <a:t>Calculation of open areas for Armenia and open areas and streets for Barrancabermeja, based on the National </a:t>
          </a:r>
          <a:r>
            <a:rPr lang="en-US" sz="1600" noProof="0" dirty="0" err="1" smtClean="0"/>
            <a:t>Geostatistical</a:t>
          </a:r>
          <a:r>
            <a:rPr lang="en-US" sz="1600" noProof="0" dirty="0" smtClean="0"/>
            <a:t> Framework. </a:t>
          </a:r>
        </a:p>
      </dgm:t>
    </dgm:pt>
    <dgm:pt modelId="{49BE7E6D-6813-4AA2-90F5-073CE692B3E9}" type="parTrans" cxnId="{14A0CC39-B75F-475B-B632-FBF6DAB91A12}">
      <dgm:prSet/>
      <dgm:spPr/>
      <dgm:t>
        <a:bodyPr/>
        <a:lstStyle/>
        <a:p>
          <a:endParaRPr lang="en-US" noProof="0" dirty="0"/>
        </a:p>
      </dgm:t>
    </dgm:pt>
    <dgm:pt modelId="{5C3BA3A9-3198-47EE-8812-BFE186EF9B3D}" type="sibTrans" cxnId="{14A0CC39-B75F-475B-B632-FBF6DAB91A12}">
      <dgm:prSet/>
      <dgm:spPr/>
      <dgm:t>
        <a:bodyPr/>
        <a:lstStyle/>
        <a:p>
          <a:endParaRPr lang="en-US" noProof="0" dirty="0"/>
        </a:p>
      </dgm:t>
    </dgm:pt>
    <dgm:pt modelId="{61B875C4-8F06-49EA-B855-42790C152999}">
      <dgm:prSet custScaleY="105402" custT="1" custLinFactNeighborX="495" custLinFactNeighborY="-1178"/>
      <dgm:spPr/>
      <dgm:t>
        <a:bodyPr/>
        <a:lstStyle/>
        <a:p>
          <a:pPr marR="0" algn="l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  <a:defRPr/>
          </a:pPr>
          <a:r>
            <a:rPr lang="en-US" sz="1600" noProof="0" dirty="0" smtClean="0"/>
            <a:t>Meetings with the Bogota´s Department of the Public Space Defender (DADEP) for sharing experiences.</a:t>
          </a:r>
        </a:p>
      </dgm:t>
    </dgm:pt>
    <dgm:pt modelId="{E6EF3FC8-5C57-4A67-82A6-3A64E2DA3C52}" type="parTrans" cxnId="{F1C3D319-5B9B-4204-9058-289E2B0F745E}">
      <dgm:prSet/>
      <dgm:spPr/>
      <dgm:t>
        <a:bodyPr/>
        <a:lstStyle/>
        <a:p>
          <a:endParaRPr lang="en-US" noProof="0" dirty="0"/>
        </a:p>
      </dgm:t>
    </dgm:pt>
    <dgm:pt modelId="{CAC370DB-70AF-436E-A3B4-083A03EECBF4}" type="sibTrans" cxnId="{F1C3D319-5B9B-4204-9058-289E2B0F745E}">
      <dgm:prSet/>
      <dgm:spPr/>
      <dgm:t>
        <a:bodyPr/>
        <a:lstStyle/>
        <a:p>
          <a:endParaRPr lang="en-US" noProof="0" dirty="0"/>
        </a:p>
      </dgm:t>
    </dgm:pt>
    <dgm:pt modelId="{BDED2D2B-E4F7-4617-BD9D-E20D51FFDC4C}" type="pres">
      <dgm:prSet presAssocID="{D93FBA3A-F79A-4839-9A84-47086CFFB94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34310D5B-E8C4-416A-9F76-C995C8ABAAE5}" type="pres">
      <dgm:prSet presAssocID="{D93FBA3A-F79A-4839-9A84-47086CFFB94B}" presName="bkgdShp" presStyleLbl="alignAccFollowNode1" presStyleIdx="0" presStyleCnt="1"/>
      <dgm:spPr/>
    </dgm:pt>
    <dgm:pt modelId="{EADD18E7-D4A1-495E-9733-C429690A88D0}" type="pres">
      <dgm:prSet presAssocID="{D93FBA3A-F79A-4839-9A84-47086CFFB94B}" presName="linComp" presStyleCnt="0"/>
      <dgm:spPr/>
    </dgm:pt>
    <dgm:pt modelId="{FBC1AE29-422F-4AF9-9870-5B99E5238A36}" type="pres">
      <dgm:prSet presAssocID="{1E0EDCB9-56FF-4894-9C7B-3A8A6BE9E8A9}" presName="compNode" presStyleCnt="0"/>
      <dgm:spPr/>
    </dgm:pt>
    <dgm:pt modelId="{3304380A-08BD-4B68-AC5F-90A443BEE193}" type="pres">
      <dgm:prSet presAssocID="{1E0EDCB9-56FF-4894-9C7B-3A8A6BE9E8A9}" presName="node" presStyleLbl="node1" presStyleIdx="0" presStyleCnt="2" custScaleY="10631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8C11311-AF46-456B-9245-9C59F31F1180}" type="pres">
      <dgm:prSet presAssocID="{1E0EDCB9-56FF-4894-9C7B-3A8A6BE9E8A9}" presName="invisiNode" presStyleLbl="node1" presStyleIdx="0" presStyleCnt="2"/>
      <dgm:spPr/>
    </dgm:pt>
    <dgm:pt modelId="{AD6FECDA-888C-4ACF-9B91-1AFA08B7FAB3}" type="pres">
      <dgm:prSet presAssocID="{1E0EDCB9-56FF-4894-9C7B-3A8A6BE9E8A9}" presName="imagNode" presStyleLbl="fgImgPlace1" presStyleIdx="0" presStyleCnt="2" custScaleY="101631" custLinFactNeighborX="-914" custLinFactNeighborY="130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2000" b="-32000"/>
          </a:stretch>
        </a:blipFill>
      </dgm:spPr>
      <dgm:t>
        <a:bodyPr/>
        <a:lstStyle/>
        <a:p>
          <a:endParaRPr lang="es-CO"/>
        </a:p>
      </dgm:t>
    </dgm:pt>
    <dgm:pt modelId="{B025E39A-00C5-4126-96E7-179731F13F6C}" type="pres">
      <dgm:prSet presAssocID="{73B8A257-8DDB-4225-9F1F-EB2FB93ABDEF}" presName="sibTrans" presStyleLbl="sibTrans2D1" presStyleIdx="0" presStyleCnt="0"/>
      <dgm:spPr/>
      <dgm:t>
        <a:bodyPr/>
        <a:lstStyle/>
        <a:p>
          <a:endParaRPr lang="es-CO"/>
        </a:p>
      </dgm:t>
    </dgm:pt>
    <dgm:pt modelId="{E9822769-3F4D-4BA8-986B-36E7C7BED94A}" type="pres">
      <dgm:prSet presAssocID="{7F4E0D55-9660-4305-B8C6-8CF03C953414}" presName="compNode" presStyleCnt="0"/>
      <dgm:spPr/>
    </dgm:pt>
    <dgm:pt modelId="{31BD3C69-EB21-4700-B74F-777C429AE684}" type="pres">
      <dgm:prSet presAssocID="{7F4E0D55-9660-4305-B8C6-8CF03C953414}" presName="node" presStyleLbl="node1" presStyleIdx="1" presStyleCnt="2" custScaleY="105402" custLinFactNeighborX="495" custLinFactNeighborY="-117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D9B204C-64C2-42B3-BDDE-79F09F11B341}" type="pres">
      <dgm:prSet presAssocID="{7F4E0D55-9660-4305-B8C6-8CF03C953414}" presName="invisiNode" presStyleLbl="node1" presStyleIdx="1" presStyleCnt="2"/>
      <dgm:spPr/>
    </dgm:pt>
    <dgm:pt modelId="{47EFB6CD-1F2F-41C2-93E0-0115B83E2C8A}" type="pres">
      <dgm:prSet presAssocID="{7F4E0D55-9660-4305-B8C6-8CF03C953414}" presName="imagNode" presStyleLbl="fgImgPlace1" presStyleIdx="1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8000" b="-18000"/>
          </a:stretch>
        </a:blipFill>
      </dgm:spPr>
      <dgm:t>
        <a:bodyPr/>
        <a:lstStyle/>
        <a:p>
          <a:endParaRPr lang="es-CO"/>
        </a:p>
      </dgm:t>
    </dgm:pt>
  </dgm:ptLst>
  <dgm:cxnLst>
    <dgm:cxn modelId="{14A0CC39-B75F-475B-B632-FBF6DAB91A12}" srcId="{7F4E0D55-9660-4305-B8C6-8CF03C953414}" destId="{DC099B7B-5BF6-46C8-A7C1-884594A47E06}" srcOrd="1" destOrd="0" parTransId="{49BE7E6D-6813-4AA2-90F5-073CE692B3E9}" sibTransId="{5C3BA3A9-3198-47EE-8812-BFE186EF9B3D}"/>
    <dgm:cxn modelId="{66105D24-EE70-45AD-B87C-CEAFF714777E}" srcId="{D93FBA3A-F79A-4839-9A84-47086CFFB94B}" destId="{7F4E0D55-9660-4305-B8C6-8CF03C953414}" srcOrd="1" destOrd="0" parTransId="{97B9A6D4-6C5F-4632-A6C4-01FA3A7874ED}" sibTransId="{4F80F45D-AE98-4BEE-A6AD-74873E726F20}"/>
    <dgm:cxn modelId="{DED9B8A0-F2AD-4103-B06E-51FD50EB0E0A}" srcId="{1E0EDCB9-56FF-4894-9C7B-3A8A6BE9E8A9}" destId="{A94D62E9-9A97-46ED-964B-C02745EA031C}" srcOrd="0" destOrd="0" parTransId="{E65AF929-8A53-4D1D-8D65-1639BC93512E}" sibTransId="{9130D859-257C-4BB7-A779-2BCA6011E4E7}"/>
    <dgm:cxn modelId="{5FE51D78-BA74-4671-8D7B-FE083AE5F606}" srcId="{D93FBA3A-F79A-4839-9A84-47086CFFB94B}" destId="{1E0EDCB9-56FF-4894-9C7B-3A8A6BE9E8A9}" srcOrd="0" destOrd="0" parTransId="{4C160CDE-9C4F-4AB2-93D9-B22773116E36}" sibTransId="{73B8A257-8DDB-4225-9F1F-EB2FB93ABDEF}"/>
    <dgm:cxn modelId="{F1C3D319-5B9B-4204-9058-289E2B0F745E}" srcId="{7F4E0D55-9660-4305-B8C6-8CF03C953414}" destId="{61B875C4-8F06-49EA-B855-42790C152999}" srcOrd="2" destOrd="0" parTransId="{E6EF3FC8-5C57-4A67-82A6-3A64E2DA3C52}" sibTransId="{CAC370DB-70AF-436E-A3B4-083A03EECBF4}"/>
    <dgm:cxn modelId="{7620310F-B2D6-4B1C-8D90-18B16FBAA069}" srcId="{7F4E0D55-9660-4305-B8C6-8CF03C953414}" destId="{16D1E641-6297-44C5-8E32-EC6F456F0F22}" srcOrd="0" destOrd="0" parTransId="{32CD0F52-41DD-4F72-9E4D-D44799CA10B4}" sibTransId="{80E3643B-4C15-4086-9DB3-F132AF12D02A}"/>
    <dgm:cxn modelId="{59082F0A-CFE6-405A-9759-5F2B120A1561}" srcId="{1E0EDCB9-56FF-4894-9C7B-3A8A6BE9E8A9}" destId="{FFBBAA58-B1BD-4A58-953D-410FAC4FDF2C}" srcOrd="1" destOrd="0" parTransId="{8A8EEBED-DE64-49EF-B241-88521DBACDDF}" sibTransId="{E5B6B7B1-502C-4003-A317-036F79188A7F}"/>
    <dgm:cxn modelId="{FA37DFD8-B1FC-48CB-9D3B-F5CA72F75485}" type="presOf" srcId="{61B875C4-8F06-49EA-B855-42790C152999}" destId="{31BD3C69-EB21-4700-B74F-777C429AE684}" srcOrd="0" destOrd="3" presId="urn:microsoft.com/office/officeart/2005/8/layout/pList2"/>
    <dgm:cxn modelId="{1978AC22-8807-42FB-BB56-27DC46D3FF62}" type="presOf" srcId="{DC099B7B-5BF6-46C8-A7C1-884594A47E06}" destId="{31BD3C69-EB21-4700-B74F-777C429AE684}" srcOrd="0" destOrd="2" presId="urn:microsoft.com/office/officeart/2005/8/layout/pList2"/>
    <dgm:cxn modelId="{ED0B6A3A-E89F-4BDE-ADDD-4B666639ECCB}" type="presOf" srcId="{73B8A257-8DDB-4225-9F1F-EB2FB93ABDEF}" destId="{B025E39A-00C5-4126-96E7-179731F13F6C}" srcOrd="0" destOrd="0" presId="urn:microsoft.com/office/officeart/2005/8/layout/pList2"/>
    <dgm:cxn modelId="{560B000F-C3D2-4A5E-94E8-8F0F6F7A4CE3}" type="presOf" srcId="{D93FBA3A-F79A-4839-9A84-47086CFFB94B}" destId="{BDED2D2B-E4F7-4617-BD9D-E20D51FFDC4C}" srcOrd="0" destOrd="0" presId="urn:microsoft.com/office/officeart/2005/8/layout/pList2"/>
    <dgm:cxn modelId="{5D5B3B80-5C36-4348-A9FC-7BAEF3A10EFB}" type="presOf" srcId="{43958074-CA2D-4110-8E63-4ECCD4DD26F9}" destId="{3304380A-08BD-4B68-AC5F-90A443BEE193}" srcOrd="0" destOrd="3" presId="urn:microsoft.com/office/officeart/2005/8/layout/pList2"/>
    <dgm:cxn modelId="{291DC46B-ECF7-4993-9860-14E0308608AC}" type="presOf" srcId="{BCA08AE6-767A-4592-B766-55C1054F121C}" destId="{3304380A-08BD-4B68-AC5F-90A443BEE193}" srcOrd="0" destOrd="4" presId="urn:microsoft.com/office/officeart/2005/8/layout/pList2"/>
    <dgm:cxn modelId="{19675880-D72D-4E37-8D4B-AFE1C44DA2F7}" type="presOf" srcId="{1E0EDCB9-56FF-4894-9C7B-3A8A6BE9E8A9}" destId="{3304380A-08BD-4B68-AC5F-90A443BEE193}" srcOrd="0" destOrd="0" presId="urn:microsoft.com/office/officeart/2005/8/layout/pList2"/>
    <dgm:cxn modelId="{5A4FE0C7-E73A-4ABF-BF41-60A966514EDD}" type="presOf" srcId="{16D1E641-6297-44C5-8E32-EC6F456F0F22}" destId="{31BD3C69-EB21-4700-B74F-777C429AE684}" srcOrd="0" destOrd="1" presId="urn:microsoft.com/office/officeart/2005/8/layout/pList2"/>
    <dgm:cxn modelId="{7F8F8087-9C24-4514-AAEA-6EB5ED6D06D5}" srcId="{1E0EDCB9-56FF-4894-9C7B-3A8A6BE9E8A9}" destId="{43958074-CA2D-4110-8E63-4ECCD4DD26F9}" srcOrd="2" destOrd="0" parTransId="{2C1C8A26-1D8F-4E12-8ABB-C2948440F129}" sibTransId="{524D7AA6-936F-4F75-B9D2-77A02BF11A78}"/>
    <dgm:cxn modelId="{C44B32C9-A3FE-468B-9157-934EDD296934}" type="presOf" srcId="{FFBBAA58-B1BD-4A58-953D-410FAC4FDF2C}" destId="{3304380A-08BD-4B68-AC5F-90A443BEE193}" srcOrd="0" destOrd="2" presId="urn:microsoft.com/office/officeart/2005/8/layout/pList2"/>
    <dgm:cxn modelId="{B3A906F7-5B55-4FFB-BB4B-312C0C7FB2CA}" type="presOf" srcId="{A94D62E9-9A97-46ED-964B-C02745EA031C}" destId="{3304380A-08BD-4B68-AC5F-90A443BEE193}" srcOrd="0" destOrd="1" presId="urn:microsoft.com/office/officeart/2005/8/layout/pList2"/>
    <dgm:cxn modelId="{4F5B2424-BAAD-44A8-ACF8-B9CF1C2901C5}" srcId="{1E0EDCB9-56FF-4894-9C7B-3A8A6BE9E8A9}" destId="{BCA08AE6-767A-4592-B766-55C1054F121C}" srcOrd="3" destOrd="0" parTransId="{298D498B-9410-4A02-824C-CB11D7233890}" sibTransId="{884FEFFD-F2D0-463B-A0FD-CCE5D96ED7C6}"/>
    <dgm:cxn modelId="{E82BC205-EB59-4E30-B05E-A467EFDA5D13}" type="presOf" srcId="{7F4E0D55-9660-4305-B8C6-8CF03C953414}" destId="{31BD3C69-EB21-4700-B74F-777C429AE684}" srcOrd="0" destOrd="0" presId="urn:microsoft.com/office/officeart/2005/8/layout/pList2"/>
    <dgm:cxn modelId="{C94734BF-7923-4407-B91C-AEE712B02126}" type="presParOf" srcId="{BDED2D2B-E4F7-4617-BD9D-E20D51FFDC4C}" destId="{34310D5B-E8C4-416A-9F76-C995C8ABAAE5}" srcOrd="0" destOrd="0" presId="urn:microsoft.com/office/officeart/2005/8/layout/pList2"/>
    <dgm:cxn modelId="{055E827E-72C7-4DFB-B4EB-82ED82786ED2}" type="presParOf" srcId="{BDED2D2B-E4F7-4617-BD9D-E20D51FFDC4C}" destId="{EADD18E7-D4A1-495E-9733-C429690A88D0}" srcOrd="1" destOrd="0" presId="urn:microsoft.com/office/officeart/2005/8/layout/pList2"/>
    <dgm:cxn modelId="{5A793C99-C931-404A-A48B-74D8BA9AF8B4}" type="presParOf" srcId="{EADD18E7-D4A1-495E-9733-C429690A88D0}" destId="{FBC1AE29-422F-4AF9-9870-5B99E5238A36}" srcOrd="0" destOrd="0" presId="urn:microsoft.com/office/officeart/2005/8/layout/pList2"/>
    <dgm:cxn modelId="{1FAFF712-1140-4968-9BBD-8832A868C49E}" type="presParOf" srcId="{FBC1AE29-422F-4AF9-9870-5B99E5238A36}" destId="{3304380A-08BD-4B68-AC5F-90A443BEE193}" srcOrd="0" destOrd="0" presId="urn:microsoft.com/office/officeart/2005/8/layout/pList2"/>
    <dgm:cxn modelId="{D2F57424-3153-4015-A654-613FE76C3FAF}" type="presParOf" srcId="{FBC1AE29-422F-4AF9-9870-5B99E5238A36}" destId="{18C11311-AF46-456B-9245-9C59F31F1180}" srcOrd="1" destOrd="0" presId="urn:microsoft.com/office/officeart/2005/8/layout/pList2"/>
    <dgm:cxn modelId="{12EB122F-BC1A-4872-A1D6-97E4C543C3E2}" type="presParOf" srcId="{FBC1AE29-422F-4AF9-9870-5B99E5238A36}" destId="{AD6FECDA-888C-4ACF-9B91-1AFA08B7FAB3}" srcOrd="2" destOrd="0" presId="urn:microsoft.com/office/officeart/2005/8/layout/pList2"/>
    <dgm:cxn modelId="{A7AB94AB-E63B-416F-98A3-762C7F2D61F5}" type="presParOf" srcId="{EADD18E7-D4A1-495E-9733-C429690A88D0}" destId="{B025E39A-00C5-4126-96E7-179731F13F6C}" srcOrd="1" destOrd="0" presId="urn:microsoft.com/office/officeart/2005/8/layout/pList2"/>
    <dgm:cxn modelId="{CE621AFE-F623-44DA-8C37-E919CE04A391}" type="presParOf" srcId="{EADD18E7-D4A1-495E-9733-C429690A88D0}" destId="{E9822769-3F4D-4BA8-986B-36E7C7BED94A}" srcOrd="2" destOrd="0" presId="urn:microsoft.com/office/officeart/2005/8/layout/pList2"/>
    <dgm:cxn modelId="{C7E99807-C3DE-49EB-9DE9-C5693133D6FC}" type="presParOf" srcId="{E9822769-3F4D-4BA8-986B-36E7C7BED94A}" destId="{31BD3C69-EB21-4700-B74F-777C429AE684}" srcOrd="0" destOrd="0" presId="urn:microsoft.com/office/officeart/2005/8/layout/pList2"/>
    <dgm:cxn modelId="{DEEB9130-C179-4E21-A57D-8F4A3378D1A5}" type="presParOf" srcId="{E9822769-3F4D-4BA8-986B-36E7C7BED94A}" destId="{BD9B204C-64C2-42B3-BDDE-79F09F11B341}" srcOrd="1" destOrd="0" presId="urn:microsoft.com/office/officeart/2005/8/layout/pList2"/>
    <dgm:cxn modelId="{620A6303-FAAA-4C76-9943-D566E948B2A2}" type="presParOf" srcId="{E9822769-3F4D-4BA8-986B-36E7C7BED94A}" destId="{47EFB6CD-1F2F-41C2-93E0-0115B83E2C8A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950D07D-C65B-48AA-AE1C-220648D7078B}" type="doc">
      <dgm:prSet loTypeId="urn:microsoft.com/office/officeart/2005/8/layout/hList7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s-CO"/>
        </a:p>
      </dgm:t>
    </dgm:pt>
    <dgm:pt modelId="{65637072-A320-470D-82D8-30DEBFE5B0C6}">
      <dgm:prSet phldrT="[Texto]"/>
      <dgm:spPr/>
      <dgm:t>
        <a:bodyPr/>
        <a:lstStyle/>
        <a:p>
          <a:r>
            <a:rPr lang="en-US" b="0" noProof="0" dirty="0" smtClean="0"/>
            <a:t>Strengthening of cross-institutional collaboration</a:t>
          </a:r>
          <a:endParaRPr lang="en-US" b="0" noProof="0" dirty="0"/>
        </a:p>
      </dgm:t>
    </dgm:pt>
    <dgm:pt modelId="{BE8699A2-7303-4E10-94F0-630AC27C8482}" type="parTrans" cxnId="{486F247E-51D6-49BC-9076-9C33B9AE6E37}">
      <dgm:prSet/>
      <dgm:spPr/>
      <dgm:t>
        <a:bodyPr/>
        <a:lstStyle/>
        <a:p>
          <a:endParaRPr lang="es-CO"/>
        </a:p>
      </dgm:t>
    </dgm:pt>
    <dgm:pt modelId="{9579ACA9-B8D7-4289-8A48-7FE0BB8CCB9D}" type="sibTrans" cxnId="{486F247E-51D6-49BC-9076-9C33B9AE6E37}">
      <dgm:prSet/>
      <dgm:spPr/>
      <dgm:t>
        <a:bodyPr/>
        <a:lstStyle/>
        <a:p>
          <a:endParaRPr lang="es-CO"/>
        </a:p>
      </dgm:t>
    </dgm:pt>
    <dgm:pt modelId="{DF448471-FD5E-4BA1-B21D-96A28BEC21AB}">
      <dgm:prSet phldrT="[Texto]"/>
      <dgm:spPr/>
      <dgm:t>
        <a:bodyPr/>
        <a:lstStyle/>
        <a:p>
          <a:r>
            <a:rPr lang="en-US" noProof="0" dirty="0" smtClean="0"/>
            <a:t>Colombian Data Cube</a:t>
          </a:r>
          <a:endParaRPr lang="en-US" noProof="0" dirty="0"/>
        </a:p>
      </dgm:t>
    </dgm:pt>
    <dgm:pt modelId="{D8C8D0F3-D9FF-40D1-9206-83186D8FB6F2}" type="parTrans" cxnId="{BD39757B-EBA4-4E1F-8CB4-EC38CF83AF91}">
      <dgm:prSet/>
      <dgm:spPr/>
      <dgm:t>
        <a:bodyPr/>
        <a:lstStyle/>
        <a:p>
          <a:endParaRPr lang="es-CO"/>
        </a:p>
      </dgm:t>
    </dgm:pt>
    <dgm:pt modelId="{094605CB-7DA6-4CE5-8F18-D922D5BCFF2A}" type="sibTrans" cxnId="{BD39757B-EBA4-4E1F-8CB4-EC38CF83AF91}">
      <dgm:prSet/>
      <dgm:spPr/>
      <dgm:t>
        <a:bodyPr/>
        <a:lstStyle/>
        <a:p>
          <a:endParaRPr lang="es-CO"/>
        </a:p>
      </dgm:t>
    </dgm:pt>
    <dgm:pt modelId="{112DFF8D-AF66-40BB-B881-B14608D98A67}">
      <dgm:prSet phldrT="[Texto]"/>
      <dgm:spPr/>
      <dgm:t>
        <a:bodyPr/>
        <a:lstStyle/>
        <a:p>
          <a:r>
            <a:rPr lang="en-US" b="0" noProof="0" dirty="0" smtClean="0"/>
            <a:t>Development of capacity building</a:t>
          </a:r>
          <a:endParaRPr lang="en-US" b="0" noProof="0" dirty="0"/>
        </a:p>
      </dgm:t>
    </dgm:pt>
    <dgm:pt modelId="{95C6ED3A-CF7A-48AC-98C2-A6C15AB0CAC4}" type="parTrans" cxnId="{BA24855F-CED4-4E5C-B12D-21D9DAA9D518}">
      <dgm:prSet/>
      <dgm:spPr/>
      <dgm:t>
        <a:bodyPr/>
        <a:lstStyle/>
        <a:p>
          <a:endParaRPr lang="es-CO"/>
        </a:p>
      </dgm:t>
    </dgm:pt>
    <dgm:pt modelId="{D1CFC608-3402-4DA5-B80B-A61096315496}" type="sibTrans" cxnId="{BA24855F-CED4-4E5C-B12D-21D9DAA9D518}">
      <dgm:prSet/>
      <dgm:spPr/>
      <dgm:t>
        <a:bodyPr/>
        <a:lstStyle/>
        <a:p>
          <a:endParaRPr lang="es-CO"/>
        </a:p>
      </dgm:t>
    </dgm:pt>
    <dgm:pt modelId="{BCBDF4A5-70A9-40D0-9E72-6CCCF840FD4D}">
      <dgm:prSet phldrT="[Texto]"/>
      <dgm:spPr/>
      <dgm:t>
        <a:bodyPr/>
        <a:lstStyle/>
        <a:p>
          <a:r>
            <a:rPr lang="en-US" noProof="0" dirty="0" smtClean="0"/>
            <a:t>Capacity-building support on the use and analysis of radar and optical images</a:t>
          </a:r>
          <a:endParaRPr lang="en-US" noProof="0" dirty="0"/>
        </a:p>
      </dgm:t>
    </dgm:pt>
    <dgm:pt modelId="{D45B9941-42C5-4F5F-B6FC-F58A800C592E}" type="parTrans" cxnId="{F0A4D214-B418-4A5E-B8D2-138B6A910A3A}">
      <dgm:prSet/>
      <dgm:spPr/>
      <dgm:t>
        <a:bodyPr/>
        <a:lstStyle/>
        <a:p>
          <a:endParaRPr lang="es-CO"/>
        </a:p>
      </dgm:t>
    </dgm:pt>
    <dgm:pt modelId="{808FC331-BC6B-4E06-B141-70301755862C}" type="sibTrans" cxnId="{F0A4D214-B418-4A5E-B8D2-138B6A910A3A}">
      <dgm:prSet/>
      <dgm:spPr/>
      <dgm:t>
        <a:bodyPr/>
        <a:lstStyle/>
        <a:p>
          <a:endParaRPr lang="es-CO"/>
        </a:p>
      </dgm:t>
    </dgm:pt>
    <dgm:pt modelId="{3971C140-A316-4FBC-AE3E-410AFDAD0C1A}">
      <dgm:prSet phldrT="[Texto]"/>
      <dgm:spPr/>
      <dgm:t>
        <a:bodyPr/>
        <a:lstStyle/>
        <a:p>
          <a:endParaRPr lang="en-US" noProof="0" dirty="0"/>
        </a:p>
      </dgm:t>
    </dgm:pt>
    <dgm:pt modelId="{453412BC-B8BC-42DF-A954-18230DE52B01}" type="parTrans" cxnId="{E3F535B9-0D63-4083-B57F-0400BEDA231C}">
      <dgm:prSet/>
      <dgm:spPr/>
      <dgm:t>
        <a:bodyPr/>
        <a:lstStyle/>
        <a:p>
          <a:endParaRPr lang="es-CO"/>
        </a:p>
      </dgm:t>
    </dgm:pt>
    <dgm:pt modelId="{3529E9F7-152B-457B-B7FE-EF19ADE83311}" type="sibTrans" cxnId="{E3F535B9-0D63-4083-B57F-0400BEDA231C}">
      <dgm:prSet/>
      <dgm:spPr/>
      <dgm:t>
        <a:bodyPr/>
        <a:lstStyle/>
        <a:p>
          <a:endParaRPr lang="es-CO"/>
        </a:p>
      </dgm:t>
    </dgm:pt>
    <dgm:pt modelId="{16418A43-390B-4D3C-9226-07DD8CC9CA24}">
      <dgm:prSet phldrT="[Texto]"/>
      <dgm:spPr/>
      <dgm:t>
        <a:bodyPr/>
        <a:lstStyle/>
        <a:p>
          <a:r>
            <a:rPr lang="en-US" noProof="0" dirty="0" smtClean="0"/>
            <a:t>Technical discussion to work together and join forces</a:t>
          </a:r>
          <a:endParaRPr lang="en-US" noProof="0" dirty="0"/>
        </a:p>
      </dgm:t>
    </dgm:pt>
    <dgm:pt modelId="{98DE3B96-9843-4699-A4A0-5270B9E58EA8}" type="parTrans" cxnId="{E83FE45E-3A6B-4D65-BBA2-49EC9DB35205}">
      <dgm:prSet/>
      <dgm:spPr/>
      <dgm:t>
        <a:bodyPr/>
        <a:lstStyle/>
        <a:p>
          <a:endParaRPr lang="es-CO"/>
        </a:p>
      </dgm:t>
    </dgm:pt>
    <dgm:pt modelId="{AEE08155-CF20-4187-8FE6-DE5FD46DEA2B}" type="sibTrans" cxnId="{E83FE45E-3A6B-4D65-BBA2-49EC9DB35205}">
      <dgm:prSet/>
      <dgm:spPr/>
      <dgm:t>
        <a:bodyPr/>
        <a:lstStyle/>
        <a:p>
          <a:endParaRPr lang="es-CO"/>
        </a:p>
      </dgm:t>
    </dgm:pt>
    <dgm:pt modelId="{AE8A6C09-C22D-4A1E-9B48-F52B89C2E9D4}">
      <dgm:prSet phldrT="[Texto]"/>
      <dgm:spPr/>
      <dgm:t>
        <a:bodyPr/>
        <a:lstStyle/>
        <a:p>
          <a:r>
            <a:rPr lang="en-US" b="0" noProof="0" dirty="0" smtClean="0"/>
            <a:t>Expand ongoing pilots</a:t>
          </a:r>
          <a:endParaRPr lang="en-US" b="0" noProof="0" dirty="0"/>
        </a:p>
      </dgm:t>
    </dgm:pt>
    <dgm:pt modelId="{C66081BC-CE98-4923-B678-25EF29EB293D}" type="parTrans" cxnId="{4A6253B6-0693-4FCA-8CC9-260D42179CCA}">
      <dgm:prSet/>
      <dgm:spPr/>
      <dgm:t>
        <a:bodyPr/>
        <a:lstStyle/>
        <a:p>
          <a:endParaRPr lang="es-CO"/>
        </a:p>
      </dgm:t>
    </dgm:pt>
    <dgm:pt modelId="{635D8264-CDC4-4911-8D66-3ABECE2BE261}" type="sibTrans" cxnId="{4A6253B6-0693-4FCA-8CC9-260D42179CCA}">
      <dgm:prSet/>
      <dgm:spPr/>
      <dgm:t>
        <a:bodyPr/>
        <a:lstStyle/>
        <a:p>
          <a:endParaRPr lang="es-CO"/>
        </a:p>
      </dgm:t>
    </dgm:pt>
    <dgm:pt modelId="{F177C603-3419-489A-B21D-AE44AC2F979E}">
      <dgm:prSet phldrT="[Texto]"/>
      <dgm:spPr/>
      <dgm:t>
        <a:bodyPr/>
        <a:lstStyle/>
        <a:p>
          <a:r>
            <a:rPr lang="en-US" noProof="0" dirty="0" smtClean="0"/>
            <a:t>DANE: 11.3.1 </a:t>
          </a:r>
          <a:r>
            <a:rPr lang="en-US" noProof="0" dirty="0" smtClean="0"/>
            <a:t>and 11.7.1</a:t>
          </a:r>
          <a:endParaRPr lang="en-US" noProof="0" dirty="0"/>
        </a:p>
      </dgm:t>
    </dgm:pt>
    <dgm:pt modelId="{6A6CB753-3E28-4D3D-9FFB-471EF87E5483}" type="parTrans" cxnId="{46CB68AB-28E1-4B3C-AC4C-534797525FB2}">
      <dgm:prSet/>
      <dgm:spPr/>
      <dgm:t>
        <a:bodyPr/>
        <a:lstStyle/>
        <a:p>
          <a:endParaRPr lang="es-CO"/>
        </a:p>
      </dgm:t>
    </dgm:pt>
    <dgm:pt modelId="{893E1497-A111-47F4-AFC6-6D5D227945B8}" type="sibTrans" cxnId="{46CB68AB-28E1-4B3C-AC4C-534797525FB2}">
      <dgm:prSet/>
      <dgm:spPr/>
      <dgm:t>
        <a:bodyPr/>
        <a:lstStyle/>
        <a:p>
          <a:endParaRPr lang="es-CO"/>
        </a:p>
      </dgm:t>
    </dgm:pt>
    <dgm:pt modelId="{4F697168-5816-4D1E-AD69-3A567C3CB1D6}">
      <dgm:prSet phldrT="[Texto]"/>
      <dgm:spPr/>
      <dgm:t>
        <a:bodyPr/>
        <a:lstStyle/>
        <a:p>
          <a:r>
            <a:rPr lang="en-US" noProof="0" dirty="0" smtClean="0"/>
            <a:t>IDEAM: 6.1.1, 15.1.1</a:t>
          </a:r>
          <a:r>
            <a:rPr lang="en-US" noProof="0" dirty="0" smtClean="0"/>
            <a:t>; 15.2.1; 15.3.1 and 15.4.2</a:t>
          </a:r>
          <a:endParaRPr lang="en-US" noProof="0" dirty="0"/>
        </a:p>
      </dgm:t>
    </dgm:pt>
    <dgm:pt modelId="{B74F0810-BEEF-46D1-B51B-39DEB2B9CCAF}" type="sibTrans" cxnId="{B2039AF9-6BA5-45AE-835C-6016C6A83528}">
      <dgm:prSet/>
      <dgm:spPr/>
      <dgm:t>
        <a:bodyPr/>
        <a:lstStyle/>
        <a:p>
          <a:endParaRPr lang="es-CO"/>
        </a:p>
      </dgm:t>
    </dgm:pt>
    <dgm:pt modelId="{C210844C-F18E-4538-81FB-7B59B7B325D4}" type="parTrans" cxnId="{B2039AF9-6BA5-45AE-835C-6016C6A83528}">
      <dgm:prSet/>
      <dgm:spPr/>
      <dgm:t>
        <a:bodyPr/>
        <a:lstStyle/>
        <a:p>
          <a:endParaRPr lang="es-CO"/>
        </a:p>
      </dgm:t>
    </dgm:pt>
    <dgm:pt modelId="{B5265B9B-CD69-4F84-A564-5C1D4C5F2A46}">
      <dgm:prSet phldrT="[Texto]"/>
      <dgm:spPr/>
      <dgm:t>
        <a:bodyPr/>
        <a:lstStyle/>
        <a:p>
          <a:endParaRPr lang="en-US" noProof="0" dirty="0"/>
        </a:p>
      </dgm:t>
    </dgm:pt>
    <dgm:pt modelId="{448AB7D6-B1C7-4E1B-A8B3-F631190350F7}" type="sibTrans" cxnId="{82B19A41-23F8-48D4-B994-49E67284D4F3}">
      <dgm:prSet/>
      <dgm:spPr/>
      <dgm:t>
        <a:bodyPr/>
        <a:lstStyle/>
        <a:p>
          <a:endParaRPr lang="es-CO"/>
        </a:p>
      </dgm:t>
    </dgm:pt>
    <dgm:pt modelId="{9B8EDF7D-AC47-46B5-81D9-FC2BF5CF2C48}" type="parTrans" cxnId="{82B19A41-23F8-48D4-B994-49E67284D4F3}">
      <dgm:prSet/>
      <dgm:spPr/>
      <dgm:t>
        <a:bodyPr/>
        <a:lstStyle/>
        <a:p>
          <a:endParaRPr lang="es-CO"/>
        </a:p>
      </dgm:t>
    </dgm:pt>
    <dgm:pt modelId="{F9976058-0B5F-4ED5-9F0D-65299DAA1BEA}" type="pres">
      <dgm:prSet presAssocID="{C950D07D-C65B-48AA-AE1C-220648D7078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082F8533-78EB-4CB5-9076-BEEF0771A76C}" type="pres">
      <dgm:prSet presAssocID="{C950D07D-C65B-48AA-AE1C-220648D7078B}" presName="fgShape" presStyleLbl="fgShp" presStyleIdx="0" presStyleCnt="1"/>
      <dgm:spPr/>
    </dgm:pt>
    <dgm:pt modelId="{9C3230F7-F036-4592-9539-5CBBC4EA5DF4}" type="pres">
      <dgm:prSet presAssocID="{C950D07D-C65B-48AA-AE1C-220648D7078B}" presName="linComp" presStyleCnt="0"/>
      <dgm:spPr/>
    </dgm:pt>
    <dgm:pt modelId="{4DD10775-A09B-4453-9A45-CAD6EF41B56F}" type="pres">
      <dgm:prSet presAssocID="{65637072-A320-470D-82D8-30DEBFE5B0C6}" presName="compNode" presStyleCnt="0"/>
      <dgm:spPr/>
    </dgm:pt>
    <dgm:pt modelId="{1F984038-B618-442D-91C4-F658BD57FCC5}" type="pres">
      <dgm:prSet presAssocID="{65637072-A320-470D-82D8-30DEBFE5B0C6}" presName="bkgdShape" presStyleLbl="node1" presStyleIdx="0" presStyleCnt="3"/>
      <dgm:spPr/>
      <dgm:t>
        <a:bodyPr/>
        <a:lstStyle/>
        <a:p>
          <a:endParaRPr lang="es-CO"/>
        </a:p>
      </dgm:t>
    </dgm:pt>
    <dgm:pt modelId="{CE449C77-8391-4336-99B8-8D079414289E}" type="pres">
      <dgm:prSet presAssocID="{65637072-A320-470D-82D8-30DEBFE5B0C6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7BE2B1C-BEB5-43E8-BA71-D264C7CC7BEA}" type="pres">
      <dgm:prSet presAssocID="{65637072-A320-470D-82D8-30DEBFE5B0C6}" presName="invisiNode" presStyleLbl="node1" presStyleIdx="0" presStyleCnt="3"/>
      <dgm:spPr/>
    </dgm:pt>
    <dgm:pt modelId="{079C4A5B-9059-4C78-9BF8-96522C816AAE}" type="pres">
      <dgm:prSet presAssocID="{65637072-A320-470D-82D8-30DEBFE5B0C6}" presName="imagNode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es-ES"/>
        </a:p>
      </dgm:t>
    </dgm:pt>
    <dgm:pt modelId="{1D35F758-8121-40D0-9702-745844040CB1}" type="pres">
      <dgm:prSet presAssocID="{9579ACA9-B8D7-4289-8A48-7FE0BB8CCB9D}" presName="sibTrans" presStyleLbl="sibTrans2D1" presStyleIdx="0" presStyleCnt="0"/>
      <dgm:spPr/>
      <dgm:t>
        <a:bodyPr/>
        <a:lstStyle/>
        <a:p>
          <a:endParaRPr lang="es-CO"/>
        </a:p>
      </dgm:t>
    </dgm:pt>
    <dgm:pt modelId="{33C84F6B-589B-4E15-B28C-2E8C661A3304}" type="pres">
      <dgm:prSet presAssocID="{112DFF8D-AF66-40BB-B881-B14608D98A67}" presName="compNode" presStyleCnt="0"/>
      <dgm:spPr/>
    </dgm:pt>
    <dgm:pt modelId="{86E529EF-F9A1-4C7B-8E5B-2DC5B3AA6C2A}" type="pres">
      <dgm:prSet presAssocID="{112DFF8D-AF66-40BB-B881-B14608D98A67}" presName="bkgdShape" presStyleLbl="node1" presStyleIdx="1" presStyleCnt="3"/>
      <dgm:spPr/>
      <dgm:t>
        <a:bodyPr/>
        <a:lstStyle/>
        <a:p>
          <a:endParaRPr lang="es-CO"/>
        </a:p>
      </dgm:t>
    </dgm:pt>
    <dgm:pt modelId="{704442F1-B97C-430F-80C1-D9FEDA92A026}" type="pres">
      <dgm:prSet presAssocID="{112DFF8D-AF66-40BB-B881-B14608D98A67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D1AA800-A445-40B6-9096-CF89AFD4D288}" type="pres">
      <dgm:prSet presAssocID="{112DFF8D-AF66-40BB-B881-B14608D98A67}" presName="invisiNode" presStyleLbl="node1" presStyleIdx="1" presStyleCnt="3"/>
      <dgm:spPr/>
    </dgm:pt>
    <dgm:pt modelId="{97233AFA-B4FF-40DB-9DAB-DF09630FAFE5}" type="pres">
      <dgm:prSet presAssocID="{112DFF8D-AF66-40BB-B881-B14608D98A67}" presName="imagNode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</dgm:spPr>
      <dgm:t>
        <a:bodyPr/>
        <a:lstStyle/>
        <a:p>
          <a:endParaRPr lang="es-ES"/>
        </a:p>
      </dgm:t>
    </dgm:pt>
    <dgm:pt modelId="{0CFFCE99-81EC-475D-B701-3FA708100764}" type="pres">
      <dgm:prSet presAssocID="{D1CFC608-3402-4DA5-B80B-A61096315496}" presName="sibTrans" presStyleLbl="sibTrans2D1" presStyleIdx="0" presStyleCnt="0"/>
      <dgm:spPr/>
      <dgm:t>
        <a:bodyPr/>
        <a:lstStyle/>
        <a:p>
          <a:endParaRPr lang="es-CO"/>
        </a:p>
      </dgm:t>
    </dgm:pt>
    <dgm:pt modelId="{A05EEFC2-E7F2-42EA-BEA0-B9DCDEE9990F}" type="pres">
      <dgm:prSet presAssocID="{AE8A6C09-C22D-4A1E-9B48-F52B89C2E9D4}" presName="compNode" presStyleCnt="0"/>
      <dgm:spPr/>
    </dgm:pt>
    <dgm:pt modelId="{0037B84A-531A-41C6-8F5D-691196276552}" type="pres">
      <dgm:prSet presAssocID="{AE8A6C09-C22D-4A1E-9B48-F52B89C2E9D4}" presName="bkgdShape" presStyleLbl="node1" presStyleIdx="2" presStyleCnt="3"/>
      <dgm:spPr/>
      <dgm:t>
        <a:bodyPr/>
        <a:lstStyle/>
        <a:p>
          <a:endParaRPr lang="es-CO"/>
        </a:p>
      </dgm:t>
    </dgm:pt>
    <dgm:pt modelId="{C53BE5F1-D9F2-4862-A6FB-C01F4F816F8D}" type="pres">
      <dgm:prSet presAssocID="{AE8A6C09-C22D-4A1E-9B48-F52B89C2E9D4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2030E08-15B8-4358-B5A9-42F19D47AADF}" type="pres">
      <dgm:prSet presAssocID="{AE8A6C09-C22D-4A1E-9B48-F52B89C2E9D4}" presName="invisiNode" presStyleLbl="node1" presStyleIdx="2" presStyleCnt="3"/>
      <dgm:spPr/>
    </dgm:pt>
    <dgm:pt modelId="{57488D9A-8323-4B34-A7F3-076DF4C5E95D}" type="pres">
      <dgm:prSet presAssocID="{AE8A6C09-C22D-4A1E-9B48-F52B89C2E9D4}" presName="imagNode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5000" r="-45000"/>
          </a:stretch>
        </a:blipFill>
      </dgm:spPr>
      <dgm:t>
        <a:bodyPr/>
        <a:lstStyle/>
        <a:p>
          <a:endParaRPr lang="es-CO"/>
        </a:p>
      </dgm:t>
    </dgm:pt>
  </dgm:ptLst>
  <dgm:cxnLst>
    <dgm:cxn modelId="{486F247E-51D6-49BC-9076-9C33B9AE6E37}" srcId="{C950D07D-C65B-48AA-AE1C-220648D7078B}" destId="{65637072-A320-470D-82D8-30DEBFE5B0C6}" srcOrd="0" destOrd="0" parTransId="{BE8699A2-7303-4E10-94F0-630AC27C8482}" sibTransId="{9579ACA9-B8D7-4289-8A48-7FE0BB8CCB9D}"/>
    <dgm:cxn modelId="{6D04544B-0C9A-4C00-A882-34B1E765BCD7}" type="presOf" srcId="{F177C603-3419-489A-B21D-AE44AC2F979E}" destId="{0037B84A-531A-41C6-8F5D-691196276552}" srcOrd="0" destOrd="1" presId="urn:microsoft.com/office/officeart/2005/8/layout/hList7"/>
    <dgm:cxn modelId="{46CB68AB-28E1-4B3C-AC4C-534797525FB2}" srcId="{AE8A6C09-C22D-4A1E-9B48-F52B89C2E9D4}" destId="{F177C603-3419-489A-B21D-AE44AC2F979E}" srcOrd="0" destOrd="0" parTransId="{6A6CB753-3E28-4D3D-9FFB-471EF87E5483}" sibTransId="{893E1497-A111-47F4-AFC6-6D5D227945B8}"/>
    <dgm:cxn modelId="{5AD28250-2FCE-4964-8ED9-55EE6053B2E1}" type="presOf" srcId="{BCBDF4A5-70A9-40D0-9E72-6CCCF840FD4D}" destId="{86E529EF-F9A1-4C7B-8E5B-2DC5B3AA6C2A}" srcOrd="0" destOrd="1" presId="urn:microsoft.com/office/officeart/2005/8/layout/hList7"/>
    <dgm:cxn modelId="{2EBEA651-070D-4932-B235-2FA94C9778E0}" type="presOf" srcId="{112DFF8D-AF66-40BB-B881-B14608D98A67}" destId="{704442F1-B97C-430F-80C1-D9FEDA92A026}" srcOrd="1" destOrd="0" presId="urn:microsoft.com/office/officeart/2005/8/layout/hList7"/>
    <dgm:cxn modelId="{05A71258-7FA9-4A31-B8A9-C5D466716FE9}" type="presOf" srcId="{C950D07D-C65B-48AA-AE1C-220648D7078B}" destId="{F9976058-0B5F-4ED5-9F0D-65299DAA1BEA}" srcOrd="0" destOrd="0" presId="urn:microsoft.com/office/officeart/2005/8/layout/hList7"/>
    <dgm:cxn modelId="{B2449E5E-DFEB-4B07-B309-14BE2905FAED}" type="presOf" srcId="{DF448471-FD5E-4BA1-B21D-96A28BEC21AB}" destId="{CE449C77-8391-4336-99B8-8D079414289E}" srcOrd="1" destOrd="1" presId="urn:microsoft.com/office/officeart/2005/8/layout/hList7"/>
    <dgm:cxn modelId="{8585221F-0ADF-4BED-8088-D68E9EC5903D}" type="presOf" srcId="{9579ACA9-B8D7-4289-8A48-7FE0BB8CCB9D}" destId="{1D35F758-8121-40D0-9702-745844040CB1}" srcOrd="0" destOrd="0" presId="urn:microsoft.com/office/officeart/2005/8/layout/hList7"/>
    <dgm:cxn modelId="{B2039AF9-6BA5-45AE-835C-6016C6A83528}" srcId="{AE8A6C09-C22D-4A1E-9B48-F52B89C2E9D4}" destId="{4F697168-5816-4D1E-AD69-3A567C3CB1D6}" srcOrd="1" destOrd="0" parTransId="{C210844C-F18E-4538-81FB-7B59B7B325D4}" sibTransId="{B74F0810-BEEF-46D1-B51B-39DEB2B9CCAF}"/>
    <dgm:cxn modelId="{C956EC6F-23B1-44EF-8BC7-5CFCC56ABE9D}" type="presOf" srcId="{4F697168-5816-4D1E-AD69-3A567C3CB1D6}" destId="{C53BE5F1-D9F2-4862-A6FB-C01F4F816F8D}" srcOrd="1" destOrd="2" presId="urn:microsoft.com/office/officeart/2005/8/layout/hList7"/>
    <dgm:cxn modelId="{AFCFDFFF-4924-4AD4-B9FE-4C210DFC631F}" type="presOf" srcId="{AE8A6C09-C22D-4A1E-9B48-F52B89C2E9D4}" destId="{0037B84A-531A-41C6-8F5D-691196276552}" srcOrd="0" destOrd="0" presId="urn:microsoft.com/office/officeart/2005/8/layout/hList7"/>
    <dgm:cxn modelId="{BA24855F-CED4-4E5C-B12D-21D9DAA9D518}" srcId="{C950D07D-C65B-48AA-AE1C-220648D7078B}" destId="{112DFF8D-AF66-40BB-B881-B14608D98A67}" srcOrd="1" destOrd="0" parTransId="{95C6ED3A-CF7A-48AC-98C2-A6C15AB0CAC4}" sibTransId="{D1CFC608-3402-4DA5-B80B-A61096315496}"/>
    <dgm:cxn modelId="{BD39757B-EBA4-4E1F-8CB4-EC38CF83AF91}" srcId="{65637072-A320-470D-82D8-30DEBFE5B0C6}" destId="{DF448471-FD5E-4BA1-B21D-96A28BEC21AB}" srcOrd="0" destOrd="0" parTransId="{D8C8D0F3-D9FF-40D1-9206-83186D8FB6F2}" sibTransId="{094605CB-7DA6-4CE5-8F18-D922D5BCFF2A}"/>
    <dgm:cxn modelId="{F32CEA17-78B4-4C0D-B349-EA1F77CCD330}" type="presOf" srcId="{16418A43-390B-4D3C-9226-07DD8CC9CA24}" destId="{CE449C77-8391-4336-99B8-8D079414289E}" srcOrd="1" destOrd="2" presId="urn:microsoft.com/office/officeart/2005/8/layout/hList7"/>
    <dgm:cxn modelId="{98991F01-3C8F-4174-8512-F8BE9B72D067}" type="presOf" srcId="{BCBDF4A5-70A9-40D0-9E72-6CCCF840FD4D}" destId="{704442F1-B97C-430F-80C1-D9FEDA92A026}" srcOrd="1" destOrd="1" presId="urn:microsoft.com/office/officeart/2005/8/layout/hList7"/>
    <dgm:cxn modelId="{4A6253B6-0693-4FCA-8CC9-260D42179CCA}" srcId="{C950D07D-C65B-48AA-AE1C-220648D7078B}" destId="{AE8A6C09-C22D-4A1E-9B48-F52B89C2E9D4}" srcOrd="2" destOrd="0" parTransId="{C66081BC-CE98-4923-B678-25EF29EB293D}" sibTransId="{635D8264-CDC4-4911-8D66-3ABECE2BE261}"/>
    <dgm:cxn modelId="{0E14D934-BB82-4C26-BA4E-2ABF9A7903BD}" type="presOf" srcId="{B5265B9B-CD69-4F84-A564-5C1D4C5F2A46}" destId="{0037B84A-531A-41C6-8F5D-691196276552}" srcOrd="0" destOrd="3" presId="urn:microsoft.com/office/officeart/2005/8/layout/hList7"/>
    <dgm:cxn modelId="{F0A4D214-B418-4A5E-B8D2-138B6A910A3A}" srcId="{112DFF8D-AF66-40BB-B881-B14608D98A67}" destId="{BCBDF4A5-70A9-40D0-9E72-6CCCF840FD4D}" srcOrd="0" destOrd="0" parTransId="{D45B9941-42C5-4F5F-B6FC-F58A800C592E}" sibTransId="{808FC331-BC6B-4E06-B141-70301755862C}"/>
    <dgm:cxn modelId="{25EB5D8C-51F1-4B40-9480-E9DC34A193DA}" type="presOf" srcId="{3971C140-A316-4FBC-AE3E-410AFDAD0C1A}" destId="{CE449C77-8391-4336-99B8-8D079414289E}" srcOrd="1" destOrd="3" presId="urn:microsoft.com/office/officeart/2005/8/layout/hList7"/>
    <dgm:cxn modelId="{E3F535B9-0D63-4083-B57F-0400BEDA231C}" srcId="{65637072-A320-470D-82D8-30DEBFE5B0C6}" destId="{3971C140-A316-4FBC-AE3E-410AFDAD0C1A}" srcOrd="2" destOrd="0" parTransId="{453412BC-B8BC-42DF-A954-18230DE52B01}" sibTransId="{3529E9F7-152B-457B-B7FE-EF19ADE83311}"/>
    <dgm:cxn modelId="{CBC787FA-D669-4F4C-9578-A7CAB78AB710}" type="presOf" srcId="{4F697168-5816-4D1E-AD69-3A567C3CB1D6}" destId="{0037B84A-531A-41C6-8F5D-691196276552}" srcOrd="0" destOrd="2" presId="urn:microsoft.com/office/officeart/2005/8/layout/hList7"/>
    <dgm:cxn modelId="{F54841D6-897A-4F80-8EFA-2DB1C3840D8C}" type="presOf" srcId="{65637072-A320-470D-82D8-30DEBFE5B0C6}" destId="{1F984038-B618-442D-91C4-F658BD57FCC5}" srcOrd="0" destOrd="0" presId="urn:microsoft.com/office/officeart/2005/8/layout/hList7"/>
    <dgm:cxn modelId="{23306A35-10C0-45BF-8074-7E95373C642B}" type="presOf" srcId="{3971C140-A316-4FBC-AE3E-410AFDAD0C1A}" destId="{1F984038-B618-442D-91C4-F658BD57FCC5}" srcOrd="0" destOrd="3" presId="urn:microsoft.com/office/officeart/2005/8/layout/hList7"/>
    <dgm:cxn modelId="{E83FE45E-3A6B-4D65-BBA2-49EC9DB35205}" srcId="{65637072-A320-470D-82D8-30DEBFE5B0C6}" destId="{16418A43-390B-4D3C-9226-07DD8CC9CA24}" srcOrd="1" destOrd="0" parTransId="{98DE3B96-9843-4699-A4A0-5270B9E58EA8}" sibTransId="{AEE08155-CF20-4187-8FE6-DE5FD46DEA2B}"/>
    <dgm:cxn modelId="{CD63660D-5D43-4F21-8781-633BAD6A039B}" type="presOf" srcId="{AE8A6C09-C22D-4A1E-9B48-F52B89C2E9D4}" destId="{C53BE5F1-D9F2-4862-A6FB-C01F4F816F8D}" srcOrd="1" destOrd="0" presId="urn:microsoft.com/office/officeart/2005/8/layout/hList7"/>
    <dgm:cxn modelId="{6824DB26-3BDA-4A1B-BC8A-A9B00DD77C9A}" type="presOf" srcId="{B5265B9B-CD69-4F84-A564-5C1D4C5F2A46}" destId="{C53BE5F1-D9F2-4862-A6FB-C01F4F816F8D}" srcOrd="1" destOrd="3" presId="urn:microsoft.com/office/officeart/2005/8/layout/hList7"/>
    <dgm:cxn modelId="{A57E4CFB-2C56-4A37-8F44-366269F61079}" type="presOf" srcId="{D1CFC608-3402-4DA5-B80B-A61096315496}" destId="{0CFFCE99-81EC-475D-B701-3FA708100764}" srcOrd="0" destOrd="0" presId="urn:microsoft.com/office/officeart/2005/8/layout/hList7"/>
    <dgm:cxn modelId="{3158E251-C409-4473-82A1-996F5133B87F}" type="presOf" srcId="{16418A43-390B-4D3C-9226-07DD8CC9CA24}" destId="{1F984038-B618-442D-91C4-F658BD57FCC5}" srcOrd="0" destOrd="2" presId="urn:microsoft.com/office/officeart/2005/8/layout/hList7"/>
    <dgm:cxn modelId="{77C83BF4-1353-461B-9FCD-C2110B9868CA}" type="presOf" srcId="{F177C603-3419-489A-B21D-AE44AC2F979E}" destId="{C53BE5F1-D9F2-4862-A6FB-C01F4F816F8D}" srcOrd="1" destOrd="1" presId="urn:microsoft.com/office/officeart/2005/8/layout/hList7"/>
    <dgm:cxn modelId="{82B19A41-23F8-48D4-B994-49E67284D4F3}" srcId="{AE8A6C09-C22D-4A1E-9B48-F52B89C2E9D4}" destId="{B5265B9B-CD69-4F84-A564-5C1D4C5F2A46}" srcOrd="2" destOrd="0" parTransId="{9B8EDF7D-AC47-46B5-81D9-FC2BF5CF2C48}" sibTransId="{448AB7D6-B1C7-4E1B-A8B3-F631190350F7}"/>
    <dgm:cxn modelId="{40DE97C5-021C-4C15-BD84-B3F94F0E35F3}" type="presOf" srcId="{112DFF8D-AF66-40BB-B881-B14608D98A67}" destId="{86E529EF-F9A1-4C7B-8E5B-2DC5B3AA6C2A}" srcOrd="0" destOrd="0" presId="urn:microsoft.com/office/officeart/2005/8/layout/hList7"/>
    <dgm:cxn modelId="{0CA73CC3-74BF-4022-A2A5-D94E14D98094}" type="presOf" srcId="{65637072-A320-470D-82D8-30DEBFE5B0C6}" destId="{CE449C77-8391-4336-99B8-8D079414289E}" srcOrd="1" destOrd="0" presId="urn:microsoft.com/office/officeart/2005/8/layout/hList7"/>
    <dgm:cxn modelId="{98BA78E9-28C0-4885-82AC-DC5769CC4763}" type="presOf" srcId="{DF448471-FD5E-4BA1-B21D-96A28BEC21AB}" destId="{1F984038-B618-442D-91C4-F658BD57FCC5}" srcOrd="0" destOrd="1" presId="urn:microsoft.com/office/officeart/2005/8/layout/hList7"/>
    <dgm:cxn modelId="{9C9D6DD2-5BD1-4C59-B61B-FF53D7E50ED4}" type="presParOf" srcId="{F9976058-0B5F-4ED5-9F0D-65299DAA1BEA}" destId="{082F8533-78EB-4CB5-9076-BEEF0771A76C}" srcOrd="0" destOrd="0" presId="urn:microsoft.com/office/officeart/2005/8/layout/hList7"/>
    <dgm:cxn modelId="{761CB2F6-4A6B-4638-8CB2-9FBC726445D1}" type="presParOf" srcId="{F9976058-0B5F-4ED5-9F0D-65299DAA1BEA}" destId="{9C3230F7-F036-4592-9539-5CBBC4EA5DF4}" srcOrd="1" destOrd="0" presId="urn:microsoft.com/office/officeart/2005/8/layout/hList7"/>
    <dgm:cxn modelId="{52E1ED7C-78F2-4ADF-9636-F9F9B42FB500}" type="presParOf" srcId="{9C3230F7-F036-4592-9539-5CBBC4EA5DF4}" destId="{4DD10775-A09B-4453-9A45-CAD6EF41B56F}" srcOrd="0" destOrd="0" presId="urn:microsoft.com/office/officeart/2005/8/layout/hList7"/>
    <dgm:cxn modelId="{EB77B75C-C8B0-436B-85DF-78329766DC20}" type="presParOf" srcId="{4DD10775-A09B-4453-9A45-CAD6EF41B56F}" destId="{1F984038-B618-442D-91C4-F658BD57FCC5}" srcOrd="0" destOrd="0" presId="urn:microsoft.com/office/officeart/2005/8/layout/hList7"/>
    <dgm:cxn modelId="{45C3CE81-1C17-4BF3-9C42-14AA59F48DAB}" type="presParOf" srcId="{4DD10775-A09B-4453-9A45-CAD6EF41B56F}" destId="{CE449C77-8391-4336-99B8-8D079414289E}" srcOrd="1" destOrd="0" presId="urn:microsoft.com/office/officeart/2005/8/layout/hList7"/>
    <dgm:cxn modelId="{48BE131D-74DF-4B31-B19E-37EA9F50DF4B}" type="presParOf" srcId="{4DD10775-A09B-4453-9A45-CAD6EF41B56F}" destId="{57BE2B1C-BEB5-43E8-BA71-D264C7CC7BEA}" srcOrd="2" destOrd="0" presId="urn:microsoft.com/office/officeart/2005/8/layout/hList7"/>
    <dgm:cxn modelId="{8AF6B502-8ADA-4FE4-8982-A236CF194388}" type="presParOf" srcId="{4DD10775-A09B-4453-9A45-CAD6EF41B56F}" destId="{079C4A5B-9059-4C78-9BF8-96522C816AAE}" srcOrd="3" destOrd="0" presId="urn:microsoft.com/office/officeart/2005/8/layout/hList7"/>
    <dgm:cxn modelId="{FE02DFD2-BCF4-4561-A5E7-D4CA383A994C}" type="presParOf" srcId="{9C3230F7-F036-4592-9539-5CBBC4EA5DF4}" destId="{1D35F758-8121-40D0-9702-745844040CB1}" srcOrd="1" destOrd="0" presId="urn:microsoft.com/office/officeart/2005/8/layout/hList7"/>
    <dgm:cxn modelId="{BC54E0F4-4C49-4E20-8031-8A02D7B9A2D5}" type="presParOf" srcId="{9C3230F7-F036-4592-9539-5CBBC4EA5DF4}" destId="{33C84F6B-589B-4E15-B28C-2E8C661A3304}" srcOrd="2" destOrd="0" presId="urn:microsoft.com/office/officeart/2005/8/layout/hList7"/>
    <dgm:cxn modelId="{099EF69E-F599-492A-BB11-C1849EF19AA9}" type="presParOf" srcId="{33C84F6B-589B-4E15-B28C-2E8C661A3304}" destId="{86E529EF-F9A1-4C7B-8E5B-2DC5B3AA6C2A}" srcOrd="0" destOrd="0" presId="urn:microsoft.com/office/officeart/2005/8/layout/hList7"/>
    <dgm:cxn modelId="{0E2D8AA8-CEE1-4779-8C18-D87D55B6A8A6}" type="presParOf" srcId="{33C84F6B-589B-4E15-B28C-2E8C661A3304}" destId="{704442F1-B97C-430F-80C1-D9FEDA92A026}" srcOrd="1" destOrd="0" presId="urn:microsoft.com/office/officeart/2005/8/layout/hList7"/>
    <dgm:cxn modelId="{8E49B9A0-1DF1-42C2-AEA5-9F013B3AE47E}" type="presParOf" srcId="{33C84F6B-589B-4E15-B28C-2E8C661A3304}" destId="{4D1AA800-A445-40B6-9096-CF89AFD4D288}" srcOrd="2" destOrd="0" presId="urn:microsoft.com/office/officeart/2005/8/layout/hList7"/>
    <dgm:cxn modelId="{22F68F35-19B0-425C-B075-E307CAF28951}" type="presParOf" srcId="{33C84F6B-589B-4E15-B28C-2E8C661A3304}" destId="{97233AFA-B4FF-40DB-9DAB-DF09630FAFE5}" srcOrd="3" destOrd="0" presId="urn:microsoft.com/office/officeart/2005/8/layout/hList7"/>
    <dgm:cxn modelId="{30B6F071-F5FF-4AC6-A80D-5539CC47DC77}" type="presParOf" srcId="{9C3230F7-F036-4592-9539-5CBBC4EA5DF4}" destId="{0CFFCE99-81EC-475D-B701-3FA708100764}" srcOrd="3" destOrd="0" presId="urn:microsoft.com/office/officeart/2005/8/layout/hList7"/>
    <dgm:cxn modelId="{ADBFBBF0-D082-41DE-B33B-44369FC10E96}" type="presParOf" srcId="{9C3230F7-F036-4592-9539-5CBBC4EA5DF4}" destId="{A05EEFC2-E7F2-42EA-BEA0-B9DCDEE9990F}" srcOrd="4" destOrd="0" presId="urn:microsoft.com/office/officeart/2005/8/layout/hList7"/>
    <dgm:cxn modelId="{E22FD8BF-1D3F-4F00-A458-E3B907D43D3C}" type="presParOf" srcId="{A05EEFC2-E7F2-42EA-BEA0-B9DCDEE9990F}" destId="{0037B84A-531A-41C6-8F5D-691196276552}" srcOrd="0" destOrd="0" presId="urn:microsoft.com/office/officeart/2005/8/layout/hList7"/>
    <dgm:cxn modelId="{E6ECD9DC-13D4-4616-A074-FE4EC9E934B1}" type="presParOf" srcId="{A05EEFC2-E7F2-42EA-BEA0-B9DCDEE9990F}" destId="{C53BE5F1-D9F2-4862-A6FB-C01F4F816F8D}" srcOrd="1" destOrd="0" presId="urn:microsoft.com/office/officeart/2005/8/layout/hList7"/>
    <dgm:cxn modelId="{C1D0CF02-AF99-48A1-9E4D-F041D17BC4D5}" type="presParOf" srcId="{A05EEFC2-E7F2-42EA-BEA0-B9DCDEE9990F}" destId="{22030E08-15B8-4358-B5A9-42F19D47AADF}" srcOrd="2" destOrd="0" presId="urn:microsoft.com/office/officeart/2005/8/layout/hList7"/>
    <dgm:cxn modelId="{3B5DEE3D-44A4-4223-9F17-E2DA5077DB6D}" type="presParOf" srcId="{A05EEFC2-E7F2-42EA-BEA0-B9DCDEE9990F}" destId="{57488D9A-8323-4B34-A7F3-076DF4C5E95D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594D48-B7A2-491C-A701-4E0A6FD6A2A6}">
      <dsp:nvSpPr>
        <dsp:cNvPr id="0" name=""/>
        <dsp:cNvSpPr/>
      </dsp:nvSpPr>
      <dsp:spPr>
        <a:xfrm>
          <a:off x="1878575" y="575883"/>
          <a:ext cx="2159340" cy="144028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0904" rIns="120904" bIns="120904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 err="1" smtClean="0">
              <a:latin typeface="Calibri"/>
              <a:ea typeface="+mn-ea"/>
              <a:cs typeface="+mn-cs"/>
            </a:rPr>
            <a:t>Urban</a:t>
          </a:r>
          <a:r>
            <a:rPr lang="es-CO" sz="1700" kern="1200" dirty="0" smtClean="0">
              <a:latin typeface="Calibri"/>
              <a:ea typeface="+mn-ea"/>
              <a:cs typeface="+mn-cs"/>
            </a:rPr>
            <a:t> </a:t>
          </a:r>
          <a:r>
            <a:rPr lang="es-CO" sz="1700" kern="1200" dirty="0" err="1" smtClean="0">
              <a:latin typeface="Calibri"/>
              <a:ea typeface="+mn-ea"/>
              <a:cs typeface="+mn-cs"/>
            </a:rPr>
            <a:t>land</a:t>
          </a:r>
          <a:r>
            <a:rPr lang="es-CO" sz="1700" kern="1200" dirty="0" smtClean="0">
              <a:latin typeface="Calibri"/>
              <a:ea typeface="+mn-ea"/>
              <a:cs typeface="+mn-cs"/>
            </a:rPr>
            <a:t> </a:t>
          </a:r>
          <a:r>
            <a:rPr lang="en-US" sz="1700" kern="1200" dirty="0" smtClean="0">
              <a:latin typeface="Calibri"/>
              <a:ea typeface="+mn-ea"/>
              <a:cs typeface="+mn-cs"/>
            </a:rPr>
            <a:t>consumption is higher in relation to population growth</a:t>
          </a:r>
          <a:r>
            <a:rPr lang="es-CO" sz="1700" kern="1200" dirty="0" smtClean="0">
              <a:latin typeface="Calibri"/>
              <a:ea typeface="+mn-ea"/>
              <a:cs typeface="+mn-cs"/>
            </a:rPr>
            <a:t> </a:t>
          </a:r>
          <a:endParaRPr lang="es-CO" sz="1700" kern="1200" dirty="0">
            <a:latin typeface="Calibri"/>
            <a:ea typeface="+mn-ea"/>
            <a:cs typeface="+mn-cs"/>
          </a:endParaRPr>
        </a:p>
      </dsp:txBody>
      <dsp:txXfrm>
        <a:off x="2224069" y="575883"/>
        <a:ext cx="1813846" cy="1440280"/>
      </dsp:txXfrm>
    </dsp:sp>
    <dsp:sp modelId="{3611A90A-E946-4A5A-87E4-45BEE04D6BAF}">
      <dsp:nvSpPr>
        <dsp:cNvPr id="0" name=""/>
        <dsp:cNvSpPr/>
      </dsp:nvSpPr>
      <dsp:spPr>
        <a:xfrm>
          <a:off x="726926" y="72613"/>
          <a:ext cx="1439560" cy="143956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Calibri"/>
              <a:ea typeface="+mn-ea"/>
              <a:cs typeface="+mn-cs"/>
            </a:rPr>
            <a:t>If the Indicator  is greater than 1</a:t>
          </a:r>
          <a:endParaRPr lang="es-CO" sz="1800" kern="1200" dirty="0">
            <a:latin typeface="Calibri"/>
            <a:ea typeface="+mn-ea"/>
            <a:cs typeface="+mn-cs"/>
          </a:endParaRPr>
        </a:p>
      </dsp:txBody>
      <dsp:txXfrm>
        <a:off x="937745" y="283432"/>
        <a:ext cx="1017922" cy="1017922"/>
      </dsp:txXfrm>
    </dsp:sp>
    <dsp:sp modelId="{A2401362-37F2-411C-8F22-B2CB0DBBF14D}">
      <dsp:nvSpPr>
        <dsp:cNvPr id="0" name=""/>
        <dsp:cNvSpPr/>
      </dsp:nvSpPr>
      <dsp:spPr>
        <a:xfrm>
          <a:off x="5477476" y="575883"/>
          <a:ext cx="2159340" cy="144028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0904" rIns="120904" bIns="120904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Calibri"/>
              <a:ea typeface="+mn-ea"/>
              <a:cs typeface="+mn-cs"/>
            </a:rPr>
            <a:t>Population grows faster in relation to land use</a:t>
          </a:r>
          <a:endParaRPr lang="es-CO" sz="1700" kern="1200" dirty="0">
            <a:latin typeface="Calibri"/>
            <a:ea typeface="+mn-ea"/>
            <a:cs typeface="+mn-cs"/>
          </a:endParaRPr>
        </a:p>
      </dsp:txBody>
      <dsp:txXfrm>
        <a:off x="5822970" y="575883"/>
        <a:ext cx="1813846" cy="1440280"/>
      </dsp:txXfrm>
    </dsp:sp>
    <dsp:sp modelId="{9AD48EB9-201C-4994-9DFE-FDEECECF589D}">
      <dsp:nvSpPr>
        <dsp:cNvPr id="0" name=""/>
        <dsp:cNvSpPr/>
      </dsp:nvSpPr>
      <dsp:spPr>
        <a:xfrm>
          <a:off x="4325828" y="59"/>
          <a:ext cx="1439560" cy="143956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Calibri"/>
              <a:ea typeface="+mn-ea"/>
              <a:cs typeface="+mn-cs"/>
            </a:rPr>
            <a:t>If the Indicator  is less than 1</a:t>
          </a:r>
          <a:endParaRPr lang="es-CO" sz="1800" kern="1200" dirty="0">
            <a:latin typeface="Calibri"/>
            <a:ea typeface="+mn-ea"/>
            <a:cs typeface="+mn-cs"/>
          </a:endParaRPr>
        </a:p>
      </dsp:txBody>
      <dsp:txXfrm>
        <a:off x="4536647" y="210878"/>
        <a:ext cx="1017922" cy="10179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038603-67EC-4C10-B079-8623F022CCAD}">
      <dsp:nvSpPr>
        <dsp:cNvPr id="0" name=""/>
        <dsp:cNvSpPr/>
      </dsp:nvSpPr>
      <dsp:spPr>
        <a:xfrm>
          <a:off x="0" y="0"/>
          <a:ext cx="8422824" cy="2203444"/>
        </a:xfrm>
        <a:prstGeom prst="roundRect">
          <a:avLst>
            <a:gd name="adj" fmla="val 1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624F6A-E602-4CFF-BB64-9525BD999D43}">
      <dsp:nvSpPr>
        <dsp:cNvPr id="0" name=""/>
        <dsp:cNvSpPr/>
      </dsp:nvSpPr>
      <dsp:spPr>
        <a:xfrm>
          <a:off x="253651" y="293792"/>
          <a:ext cx="3769295" cy="161585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0" r="-80000"/>
          </a:stretch>
        </a:blip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B5EA9-409D-48BE-935A-3754DBA511BB}">
      <dsp:nvSpPr>
        <dsp:cNvPr id="0" name=""/>
        <dsp:cNvSpPr/>
      </dsp:nvSpPr>
      <dsp:spPr>
        <a:xfrm rot="10800000">
          <a:off x="253651" y="2203444"/>
          <a:ext cx="3769295" cy="2693099"/>
        </a:xfrm>
        <a:prstGeom prst="round2SameRect">
          <a:avLst>
            <a:gd name="adj1" fmla="val 10500"/>
            <a:gd name="adj2" fmla="val 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t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b="1" kern="1200" dirty="0" smtClean="0"/>
            <a:t>Sources</a:t>
          </a:r>
          <a:r>
            <a:rPr lang="en-US" sz="3100" kern="1200" dirty="0" smtClean="0"/>
            <a:t> </a:t>
          </a:r>
          <a:endParaRPr lang="es-CO" sz="3100" b="1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noProof="0" smtClean="0"/>
            <a:t>Landsat Images</a:t>
          </a:r>
          <a:endParaRPr lang="en-US" sz="2400" kern="1200" noProof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400" kern="1200" dirty="0" smtClean="0"/>
            <a:t>DANE </a:t>
          </a:r>
          <a:r>
            <a:rPr lang="en-US" sz="2400" kern="1200" dirty="0" smtClean="0"/>
            <a:t>population projections </a:t>
          </a:r>
          <a:endParaRPr lang="es-CO" sz="2400" kern="1200" dirty="0"/>
        </a:p>
      </dsp:txBody>
      <dsp:txXfrm rot="10800000">
        <a:off x="336473" y="2203444"/>
        <a:ext cx="3603651" cy="2610277"/>
      </dsp:txXfrm>
    </dsp:sp>
    <dsp:sp modelId="{AEA6E196-F7B6-41F1-BB12-140F73DAF752}">
      <dsp:nvSpPr>
        <dsp:cNvPr id="0" name=""/>
        <dsp:cNvSpPr/>
      </dsp:nvSpPr>
      <dsp:spPr>
        <a:xfrm>
          <a:off x="4399876" y="293792"/>
          <a:ext cx="3769295" cy="161585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49DDEB-7E51-4992-8FA2-E6099316569E}">
      <dsp:nvSpPr>
        <dsp:cNvPr id="0" name=""/>
        <dsp:cNvSpPr/>
      </dsp:nvSpPr>
      <dsp:spPr>
        <a:xfrm rot="10800000">
          <a:off x="4399876" y="2203444"/>
          <a:ext cx="3769295" cy="2693099"/>
        </a:xfrm>
        <a:prstGeom prst="round2SameRect">
          <a:avLst>
            <a:gd name="adj1" fmla="val 10500"/>
            <a:gd name="adj2" fmla="val 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t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3100" b="1" kern="1200" dirty="0" smtClean="0"/>
            <a:t>Software</a:t>
          </a:r>
          <a:endParaRPr lang="es-CO" sz="3100" b="1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400" kern="1200" dirty="0" smtClean="0"/>
            <a:t>Google </a:t>
          </a:r>
          <a:r>
            <a:rPr lang="en-US" sz="2400" kern="1200" noProof="0" dirty="0" smtClean="0"/>
            <a:t>Earth</a:t>
          </a:r>
          <a:r>
            <a:rPr lang="es-CO" sz="2400" kern="1200" dirty="0" smtClean="0"/>
            <a:t> </a:t>
          </a:r>
          <a:r>
            <a:rPr lang="es-CO" sz="2400" kern="1200" dirty="0" err="1" smtClean="0"/>
            <a:t>Engine</a:t>
          </a:r>
          <a:endParaRPr lang="es-CO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400" kern="1200" dirty="0" err="1" smtClean="0"/>
            <a:t>ArcGIS</a:t>
          </a:r>
          <a:r>
            <a:rPr lang="es-CO" sz="2400" kern="1200" dirty="0" smtClean="0"/>
            <a:t> </a:t>
          </a:r>
          <a:endParaRPr lang="es-CO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400" kern="1200" dirty="0" smtClean="0"/>
            <a:t>R</a:t>
          </a:r>
          <a:endParaRPr lang="es-CO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400" kern="1200" dirty="0" err="1" smtClean="0"/>
            <a:t>Erdas</a:t>
          </a:r>
          <a:endParaRPr lang="es-CO" sz="2400" kern="1200" dirty="0"/>
        </a:p>
      </dsp:txBody>
      <dsp:txXfrm rot="10800000">
        <a:off x="4482698" y="2203444"/>
        <a:ext cx="3603651" cy="261027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5F9F76-0D96-4C21-8D32-EA44981085E5}">
      <dsp:nvSpPr>
        <dsp:cNvPr id="0" name=""/>
        <dsp:cNvSpPr/>
      </dsp:nvSpPr>
      <dsp:spPr>
        <a:xfrm>
          <a:off x="0" y="1404156"/>
          <a:ext cx="7898796" cy="1872208"/>
        </a:xfrm>
        <a:prstGeom prst="notched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243A26-65D6-4908-98CC-18AFC191EB07}">
      <dsp:nvSpPr>
        <dsp:cNvPr id="0" name=""/>
        <dsp:cNvSpPr/>
      </dsp:nvSpPr>
      <dsp:spPr>
        <a:xfrm>
          <a:off x="3471" y="0"/>
          <a:ext cx="2290959" cy="18722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8704" tIns="298704" rIns="298704" bIns="298704" numCol="1" spcCol="1270" anchor="b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4200" kern="1200" spc="70" dirty="0" smtClean="0">
              <a:solidFill>
                <a:srgbClr val="58595B"/>
              </a:solidFill>
              <a:latin typeface="Arial Narrow"/>
              <a:ea typeface="+mn-ea"/>
              <a:cs typeface="Arial Narrow"/>
            </a:rPr>
            <a:t>2015</a:t>
          </a:r>
          <a:endParaRPr lang="es-CO" sz="4200" kern="1200" spc="70" dirty="0">
            <a:solidFill>
              <a:srgbClr val="58595B"/>
            </a:solidFill>
            <a:latin typeface="Arial Narrow"/>
            <a:ea typeface="+mn-ea"/>
            <a:cs typeface="Arial Narrow"/>
          </a:endParaRPr>
        </a:p>
      </dsp:txBody>
      <dsp:txXfrm>
        <a:off x="3471" y="0"/>
        <a:ext cx="2290959" cy="1872208"/>
      </dsp:txXfrm>
    </dsp:sp>
    <dsp:sp modelId="{7B005CD2-1E2C-44F2-B47B-240ED6F6DF0A}">
      <dsp:nvSpPr>
        <dsp:cNvPr id="0" name=""/>
        <dsp:cNvSpPr/>
      </dsp:nvSpPr>
      <dsp:spPr>
        <a:xfrm>
          <a:off x="914924" y="2106234"/>
          <a:ext cx="468052" cy="46805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0F816F-96A5-4862-BA72-B5E1CE34749B}">
      <dsp:nvSpPr>
        <dsp:cNvPr id="0" name=""/>
        <dsp:cNvSpPr/>
      </dsp:nvSpPr>
      <dsp:spPr>
        <a:xfrm>
          <a:off x="2360822" y="0"/>
          <a:ext cx="2290959" cy="18722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8704" tIns="298704" rIns="298704" bIns="298704" numCol="1" spcCol="1270" anchor="b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4200" kern="1200" spc="70" dirty="0" smtClean="0">
              <a:solidFill>
                <a:srgbClr val="58595B"/>
              </a:solidFill>
              <a:latin typeface="Arial Narrow"/>
              <a:ea typeface="+mn-ea"/>
              <a:cs typeface="Arial Narrow"/>
            </a:rPr>
            <a:t>2016</a:t>
          </a:r>
          <a:endParaRPr lang="es-CO" sz="4200" kern="1200" spc="70" dirty="0">
            <a:solidFill>
              <a:srgbClr val="58595B"/>
            </a:solidFill>
            <a:latin typeface="Arial Narrow"/>
            <a:ea typeface="+mn-ea"/>
            <a:cs typeface="Arial Narrow"/>
          </a:endParaRPr>
        </a:p>
      </dsp:txBody>
      <dsp:txXfrm>
        <a:off x="2360822" y="0"/>
        <a:ext cx="2290959" cy="1872208"/>
      </dsp:txXfrm>
    </dsp:sp>
    <dsp:sp modelId="{CD1759BD-6279-451D-9E0E-62E687D97C61}">
      <dsp:nvSpPr>
        <dsp:cNvPr id="0" name=""/>
        <dsp:cNvSpPr/>
      </dsp:nvSpPr>
      <dsp:spPr>
        <a:xfrm>
          <a:off x="3320432" y="2106234"/>
          <a:ext cx="468052" cy="46805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E4C023-B7E8-4D4D-90FA-7817E576C774}">
      <dsp:nvSpPr>
        <dsp:cNvPr id="0" name=""/>
        <dsp:cNvSpPr/>
      </dsp:nvSpPr>
      <dsp:spPr>
        <a:xfrm>
          <a:off x="4814485" y="0"/>
          <a:ext cx="2290959" cy="18722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8704" tIns="298704" rIns="298704" bIns="298704" numCol="1" spcCol="1270" anchor="b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4200" kern="1200" spc="70" dirty="0" smtClean="0">
              <a:solidFill>
                <a:srgbClr val="58595B"/>
              </a:solidFill>
              <a:latin typeface="Arial Narrow"/>
              <a:ea typeface="+mn-ea"/>
              <a:cs typeface="Arial Narrow"/>
            </a:rPr>
            <a:t>2017</a:t>
          </a:r>
          <a:endParaRPr lang="es-CO" sz="4200" kern="1200" spc="70" dirty="0">
            <a:solidFill>
              <a:srgbClr val="58595B"/>
            </a:solidFill>
            <a:latin typeface="Arial Narrow"/>
            <a:ea typeface="+mn-ea"/>
            <a:cs typeface="Arial Narrow"/>
          </a:endParaRPr>
        </a:p>
      </dsp:txBody>
      <dsp:txXfrm>
        <a:off x="4814485" y="0"/>
        <a:ext cx="2290959" cy="1872208"/>
      </dsp:txXfrm>
    </dsp:sp>
    <dsp:sp modelId="{E34D6E7C-541B-4BC1-BD18-A046FA08C23C}">
      <dsp:nvSpPr>
        <dsp:cNvPr id="0" name=""/>
        <dsp:cNvSpPr/>
      </dsp:nvSpPr>
      <dsp:spPr>
        <a:xfrm>
          <a:off x="5725939" y="2106234"/>
          <a:ext cx="468052" cy="46805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150D42-B65E-42A6-BB02-819FEED9042E}">
      <dsp:nvSpPr>
        <dsp:cNvPr id="0" name=""/>
        <dsp:cNvSpPr/>
      </dsp:nvSpPr>
      <dsp:spPr>
        <a:xfrm>
          <a:off x="1535" y="1048840"/>
          <a:ext cx="2436641" cy="1678845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58F832-324F-4E95-AF4B-76E140E8D4C4}">
      <dsp:nvSpPr>
        <dsp:cNvPr id="0" name=""/>
        <dsp:cNvSpPr/>
      </dsp:nvSpPr>
      <dsp:spPr>
        <a:xfrm>
          <a:off x="1535" y="2727685"/>
          <a:ext cx="2436641" cy="9039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i="0" kern="0" spc="70" noProof="0" dirty="0" smtClean="0">
              <a:solidFill>
                <a:srgbClr val="58595B"/>
              </a:solidFill>
              <a:latin typeface="Arial Narrow" panose="020B0606020202030204" pitchFamily="34" charset="0"/>
              <a:ea typeface="+mn-ea"/>
              <a:cs typeface="Calibri" panose="020F0502020204030204" pitchFamily="34" charset="0"/>
            </a:rPr>
            <a:t>Methodology and estimations</a:t>
          </a:r>
          <a:endParaRPr lang="en-US" sz="2000" b="0" i="0" kern="0" spc="70" noProof="0" dirty="0">
            <a:solidFill>
              <a:srgbClr val="58595B"/>
            </a:solidFill>
            <a:latin typeface="Arial Narrow" panose="020B0606020202030204" pitchFamily="34" charset="0"/>
            <a:ea typeface="+mn-ea"/>
            <a:cs typeface="Calibri" panose="020F0502020204030204" pitchFamily="34" charset="0"/>
          </a:endParaRPr>
        </a:p>
      </dsp:txBody>
      <dsp:txXfrm>
        <a:off x="1535" y="2727685"/>
        <a:ext cx="2436641" cy="903993"/>
      </dsp:txXfrm>
    </dsp:sp>
    <dsp:sp modelId="{0B06CA10-7B7B-4641-B1E8-C58ABE44D961}">
      <dsp:nvSpPr>
        <dsp:cNvPr id="0" name=""/>
        <dsp:cNvSpPr/>
      </dsp:nvSpPr>
      <dsp:spPr>
        <a:xfrm>
          <a:off x="2681943" y="1048840"/>
          <a:ext cx="2436641" cy="1678845"/>
        </a:xfrm>
        <a:prstGeom prst="round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3000" b="-23000"/>
          </a:stretch>
        </a:blip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CAB29D-DCA8-4AD8-BEA0-5AC1E7EF3842}">
      <dsp:nvSpPr>
        <dsp:cNvPr id="0" name=""/>
        <dsp:cNvSpPr/>
      </dsp:nvSpPr>
      <dsp:spPr>
        <a:xfrm>
          <a:off x="2681943" y="2727685"/>
          <a:ext cx="2436641" cy="9039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i="0" kern="0" spc="70" noProof="0" dirty="0" smtClean="0">
              <a:solidFill>
                <a:srgbClr val="58595B"/>
              </a:solidFill>
              <a:latin typeface="Arial Narrow" panose="020B0606020202030204" pitchFamily="34" charset="0"/>
              <a:ea typeface="+mn-ea"/>
              <a:cs typeface="Calibri" panose="020F0502020204030204" pitchFamily="34" charset="0"/>
            </a:rPr>
            <a:t>Methodological document</a:t>
          </a:r>
          <a:endParaRPr lang="en-US" sz="2000" b="0" i="0" kern="0" spc="70" noProof="0" dirty="0">
            <a:solidFill>
              <a:srgbClr val="58595B"/>
            </a:solidFill>
            <a:latin typeface="Arial Narrow" panose="020B0606020202030204" pitchFamily="34" charset="0"/>
            <a:ea typeface="+mn-ea"/>
            <a:cs typeface="Calibri" panose="020F0502020204030204" pitchFamily="34" charset="0"/>
          </a:endParaRPr>
        </a:p>
      </dsp:txBody>
      <dsp:txXfrm>
        <a:off x="2681943" y="2727685"/>
        <a:ext cx="2436641" cy="903993"/>
      </dsp:txXfrm>
    </dsp:sp>
    <dsp:sp modelId="{7D856CE0-23C8-48D7-9D3A-20E0E8864C23}">
      <dsp:nvSpPr>
        <dsp:cNvPr id="0" name=""/>
        <dsp:cNvSpPr/>
      </dsp:nvSpPr>
      <dsp:spPr>
        <a:xfrm>
          <a:off x="5362351" y="1048840"/>
          <a:ext cx="2436641" cy="1678845"/>
        </a:xfrm>
        <a:prstGeom prst="round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2000" b="-22000"/>
          </a:stretch>
        </a:blip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BABE23-6117-4469-A600-C8FDE7180A67}">
      <dsp:nvSpPr>
        <dsp:cNvPr id="0" name=""/>
        <dsp:cNvSpPr/>
      </dsp:nvSpPr>
      <dsp:spPr>
        <a:xfrm>
          <a:off x="5362351" y="2727685"/>
          <a:ext cx="2436641" cy="9039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i="0" kern="0" spc="70" noProof="0" dirty="0" smtClean="0">
              <a:solidFill>
                <a:srgbClr val="58595B"/>
              </a:solidFill>
              <a:latin typeface="Arial Narrow" panose="020B0606020202030204" pitchFamily="34" charset="0"/>
              <a:ea typeface="+mn-ea"/>
              <a:cs typeface="Calibri" panose="020F0502020204030204" pitchFamily="34" charset="0"/>
            </a:rPr>
            <a:t>Script for selection, processing and classification of images in Google Earth Engine</a:t>
          </a:r>
          <a:endParaRPr lang="en-US" sz="2000" b="0" i="0" kern="0" spc="70" noProof="0" dirty="0">
            <a:solidFill>
              <a:srgbClr val="58595B"/>
            </a:solidFill>
            <a:latin typeface="Arial Narrow" panose="020B0606020202030204" pitchFamily="34" charset="0"/>
            <a:ea typeface="+mn-ea"/>
            <a:cs typeface="Calibri" panose="020F0502020204030204" pitchFamily="34" charset="0"/>
          </a:endParaRPr>
        </a:p>
      </dsp:txBody>
      <dsp:txXfrm>
        <a:off x="5362351" y="2727685"/>
        <a:ext cx="2436641" cy="90399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310D5B-E8C4-416A-9F76-C995C8ABAAE5}">
      <dsp:nvSpPr>
        <dsp:cNvPr id="0" name=""/>
        <dsp:cNvSpPr/>
      </dsp:nvSpPr>
      <dsp:spPr>
        <a:xfrm>
          <a:off x="0" y="0"/>
          <a:ext cx="8712968" cy="2203445"/>
        </a:xfrm>
        <a:prstGeom prst="roundRect">
          <a:avLst>
            <a:gd name="adj" fmla="val 1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6FECDA-888C-4ACF-9B91-1AFA08B7FAB3}">
      <dsp:nvSpPr>
        <dsp:cNvPr id="0" name=""/>
        <dsp:cNvSpPr/>
      </dsp:nvSpPr>
      <dsp:spPr>
        <a:xfrm>
          <a:off x="230783" y="259191"/>
          <a:ext cx="3895330" cy="164221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2000" b="-32000"/>
          </a:stretch>
        </a:blip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04380A-08BD-4B68-AC5F-90A443BEE193}">
      <dsp:nvSpPr>
        <dsp:cNvPr id="0" name=""/>
        <dsp:cNvSpPr/>
      </dsp:nvSpPr>
      <dsp:spPr>
        <a:xfrm rot="10800000">
          <a:off x="266386" y="2075913"/>
          <a:ext cx="3895330" cy="2863142"/>
        </a:xfrm>
        <a:prstGeom prst="round2SameRect">
          <a:avLst>
            <a:gd name="adj1" fmla="val 10500"/>
            <a:gd name="adj2" fmla="val 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noProof="0" dirty="0" smtClean="0"/>
            <a:t>Sources</a:t>
          </a:r>
          <a:endParaRPr lang="en-US" sz="1600" b="1" kern="1200" noProof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noProof="0" dirty="0" smtClean="0"/>
            <a:t>Cadastral information on land use</a:t>
          </a:r>
          <a:endParaRPr lang="en-US" sz="1600" kern="1200" noProof="0" dirty="0" smtClean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noProof="0" dirty="0" smtClean="0"/>
            <a:t>Satellite Images</a:t>
          </a:r>
          <a:endParaRPr lang="en-US" sz="1600" kern="1200" noProof="0" dirty="0" smtClean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noProof="0" dirty="0" smtClean="0"/>
            <a:t>Land Management Plans (POT)</a:t>
          </a:r>
          <a:endParaRPr lang="en-US" sz="1600" kern="1200" noProof="0" dirty="0" smtClean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noProof="0" dirty="0" smtClean="0"/>
            <a:t>National </a:t>
          </a:r>
          <a:r>
            <a:rPr lang="en-US" sz="1600" kern="1200" noProof="0" dirty="0" err="1" smtClean="0"/>
            <a:t>Geostatistical</a:t>
          </a:r>
          <a:r>
            <a:rPr lang="en-US" sz="1600" kern="1200" noProof="0" dirty="0" smtClean="0"/>
            <a:t> Framework</a:t>
          </a:r>
          <a:endParaRPr lang="en-US" sz="1600" kern="1200" noProof="0" dirty="0" smtClean="0"/>
        </a:p>
      </dsp:txBody>
      <dsp:txXfrm rot="10800000">
        <a:off x="354437" y="2075913"/>
        <a:ext cx="3719228" cy="2775091"/>
      </dsp:txXfrm>
    </dsp:sp>
    <dsp:sp modelId="{47EFB6CD-1F2F-41C2-93E0-0115B83E2C8A}">
      <dsp:nvSpPr>
        <dsp:cNvPr id="0" name=""/>
        <dsp:cNvSpPr/>
      </dsp:nvSpPr>
      <dsp:spPr>
        <a:xfrm>
          <a:off x="4551250" y="257422"/>
          <a:ext cx="3895330" cy="161585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8000" b="-18000"/>
          </a:stretch>
        </a:blip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BD3C69-EB21-4700-B74F-777C429AE684}">
      <dsp:nvSpPr>
        <dsp:cNvPr id="0" name=""/>
        <dsp:cNvSpPr/>
      </dsp:nvSpPr>
      <dsp:spPr>
        <a:xfrm rot="10800000">
          <a:off x="4570532" y="2062609"/>
          <a:ext cx="3895330" cy="2838580"/>
        </a:xfrm>
        <a:prstGeom prst="round2SameRect">
          <a:avLst>
            <a:gd name="adj1" fmla="val 10500"/>
            <a:gd name="adj2" fmla="val 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noProof="0" dirty="0" smtClean="0"/>
            <a:t>Progress</a:t>
          </a:r>
        </a:p>
        <a:p>
          <a:pPr marL="171450" marR="0" lvl="1" indent="-171450" algn="l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Char char="••"/>
            <a:tabLst/>
            <a:defRPr/>
          </a:pPr>
          <a:r>
            <a:rPr lang="en-US" sz="1600" kern="1200" noProof="0" dirty="0" smtClean="0"/>
            <a:t>First Andean Congress on Data for SDG. </a:t>
          </a:r>
        </a:p>
        <a:p>
          <a:pPr marL="171450" marR="0" lvl="1" indent="-171450" algn="l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Char char="••"/>
            <a:tabLst/>
            <a:defRPr/>
          </a:pPr>
          <a:r>
            <a:rPr lang="en-US" sz="1600" kern="1200" noProof="0" dirty="0" smtClean="0"/>
            <a:t>Calculation of open areas for Armenia and open areas and streets for Barrancabermeja, based on the National </a:t>
          </a:r>
          <a:r>
            <a:rPr lang="en-US" sz="1600" kern="1200" noProof="0" dirty="0" err="1" smtClean="0"/>
            <a:t>Geostatistical</a:t>
          </a:r>
          <a:r>
            <a:rPr lang="en-US" sz="1600" kern="1200" noProof="0" dirty="0" smtClean="0"/>
            <a:t> Framework. </a:t>
          </a:r>
        </a:p>
        <a:p>
          <a:pPr marL="171450" marR="0" lvl="1" indent="-171450" algn="l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Char char="••"/>
            <a:tabLst/>
            <a:defRPr/>
          </a:pPr>
          <a:r>
            <a:rPr lang="en-US" sz="1600" kern="1200" noProof="0" dirty="0" smtClean="0"/>
            <a:t>Meetings with the Bogota´s Department of the Public Space Defender (DADEP) for sharing experiences.</a:t>
          </a:r>
        </a:p>
      </dsp:txBody>
      <dsp:txXfrm rot="10800000">
        <a:off x="4657828" y="2062609"/>
        <a:ext cx="3720738" cy="275128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984038-B618-442D-91C4-F658BD57FCC5}">
      <dsp:nvSpPr>
        <dsp:cNvPr id="0" name=""/>
        <dsp:cNvSpPr/>
      </dsp:nvSpPr>
      <dsp:spPr>
        <a:xfrm>
          <a:off x="1799" y="0"/>
          <a:ext cx="2799135" cy="386104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1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0" kern="1200" noProof="0" dirty="0" smtClean="0"/>
            <a:t>Strengthening of cross-institutional collaboration</a:t>
          </a:r>
          <a:endParaRPr lang="en-US" sz="1700" b="0" kern="1200" noProof="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noProof="0" dirty="0" smtClean="0"/>
            <a:t>Colombian Data Cube</a:t>
          </a:r>
          <a:endParaRPr lang="en-US" sz="1300" kern="1200" noProof="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noProof="0" dirty="0" smtClean="0"/>
            <a:t>Technical discussion to work together and join forces</a:t>
          </a:r>
          <a:endParaRPr lang="en-US" sz="1300" kern="1200" noProof="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300" kern="1200" noProof="0" dirty="0"/>
        </a:p>
      </dsp:txBody>
      <dsp:txXfrm>
        <a:off x="1799" y="1544419"/>
        <a:ext cx="2799135" cy="1544419"/>
      </dsp:txXfrm>
    </dsp:sp>
    <dsp:sp modelId="{079C4A5B-9059-4C78-9BF8-96522C816AAE}">
      <dsp:nvSpPr>
        <dsp:cNvPr id="0" name=""/>
        <dsp:cNvSpPr/>
      </dsp:nvSpPr>
      <dsp:spPr>
        <a:xfrm>
          <a:off x="758502" y="231662"/>
          <a:ext cx="1285728" cy="1285728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E529EF-F9A1-4C7B-8E5B-2DC5B3AA6C2A}">
      <dsp:nvSpPr>
        <dsp:cNvPr id="0" name=""/>
        <dsp:cNvSpPr/>
      </dsp:nvSpPr>
      <dsp:spPr>
        <a:xfrm>
          <a:off x="2884908" y="0"/>
          <a:ext cx="2799135" cy="386104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1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0" kern="1200" noProof="0" dirty="0" smtClean="0"/>
            <a:t>Development of capacity building</a:t>
          </a:r>
          <a:endParaRPr lang="en-US" sz="1700" b="0" kern="1200" noProof="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noProof="0" dirty="0" smtClean="0"/>
            <a:t>Capacity-building support on the use and analysis of radar and optical images</a:t>
          </a:r>
          <a:endParaRPr lang="en-US" sz="1300" kern="1200" noProof="0" dirty="0"/>
        </a:p>
      </dsp:txBody>
      <dsp:txXfrm>
        <a:off x="2884908" y="1544419"/>
        <a:ext cx="2799135" cy="1544419"/>
      </dsp:txXfrm>
    </dsp:sp>
    <dsp:sp modelId="{97233AFA-B4FF-40DB-9DAB-DF09630FAFE5}">
      <dsp:nvSpPr>
        <dsp:cNvPr id="0" name=""/>
        <dsp:cNvSpPr/>
      </dsp:nvSpPr>
      <dsp:spPr>
        <a:xfrm>
          <a:off x="3641611" y="231662"/>
          <a:ext cx="1285728" cy="1285728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37B84A-531A-41C6-8F5D-691196276552}">
      <dsp:nvSpPr>
        <dsp:cNvPr id="0" name=""/>
        <dsp:cNvSpPr/>
      </dsp:nvSpPr>
      <dsp:spPr>
        <a:xfrm>
          <a:off x="5768017" y="0"/>
          <a:ext cx="2799135" cy="386104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1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0" kern="1200" noProof="0" dirty="0" smtClean="0"/>
            <a:t>Expand ongoing pilots</a:t>
          </a:r>
          <a:endParaRPr lang="en-US" sz="1700" b="0" kern="1200" noProof="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noProof="0" dirty="0" smtClean="0"/>
            <a:t>DANE: 11.3.1 </a:t>
          </a:r>
          <a:r>
            <a:rPr lang="en-US" sz="1300" kern="1200" noProof="0" dirty="0" smtClean="0"/>
            <a:t>and 11.7.1</a:t>
          </a:r>
          <a:endParaRPr lang="en-US" sz="1300" kern="1200" noProof="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noProof="0" dirty="0" smtClean="0"/>
            <a:t>IDEAM: 6.1.1, 15.1.1</a:t>
          </a:r>
          <a:r>
            <a:rPr lang="en-US" sz="1300" kern="1200" noProof="0" dirty="0" smtClean="0"/>
            <a:t>; 15.2.1; 15.3.1 and 15.4.2</a:t>
          </a:r>
          <a:endParaRPr lang="en-US" sz="1300" kern="1200" noProof="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300" kern="1200" noProof="0" dirty="0"/>
        </a:p>
      </dsp:txBody>
      <dsp:txXfrm>
        <a:off x="5768017" y="1544419"/>
        <a:ext cx="2799135" cy="1544419"/>
      </dsp:txXfrm>
    </dsp:sp>
    <dsp:sp modelId="{57488D9A-8323-4B34-A7F3-076DF4C5E95D}">
      <dsp:nvSpPr>
        <dsp:cNvPr id="0" name=""/>
        <dsp:cNvSpPr/>
      </dsp:nvSpPr>
      <dsp:spPr>
        <a:xfrm>
          <a:off x="6524720" y="231662"/>
          <a:ext cx="1285728" cy="1285728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5000" r="-45000"/>
          </a:stretch>
        </a:blip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2F8533-78EB-4CB5-9076-BEEF0771A76C}">
      <dsp:nvSpPr>
        <dsp:cNvPr id="0" name=""/>
        <dsp:cNvSpPr/>
      </dsp:nvSpPr>
      <dsp:spPr>
        <a:xfrm>
          <a:off x="342758" y="3088838"/>
          <a:ext cx="7883435" cy="579157"/>
        </a:xfrm>
        <a:prstGeom prst="leftRightArrow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D664E7-EF5B-4274-853F-1798AE1C1BC5}" type="datetimeFigureOut">
              <a:rPr lang="es-MX" smtClean="0"/>
              <a:t>11/07/2017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02BCB0-925A-48F6-AF91-12B9E4EA225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18277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120916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580926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7651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altLang="es-CO" dirty="0" smtClean="0"/>
          </a:p>
        </p:txBody>
      </p:sp>
    </p:spTree>
    <p:extLst>
      <p:ext uri="{BB962C8B-B14F-4D97-AF65-F5344CB8AC3E}">
        <p14:creationId xmlns:p14="http://schemas.microsoft.com/office/powerpoint/2010/main" val="29179802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7651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altLang="es-CO" dirty="0" smtClean="0"/>
          </a:p>
        </p:txBody>
      </p:sp>
    </p:spTree>
    <p:extLst>
      <p:ext uri="{BB962C8B-B14F-4D97-AF65-F5344CB8AC3E}">
        <p14:creationId xmlns:p14="http://schemas.microsoft.com/office/powerpoint/2010/main" val="35965193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02BCB0-925A-48F6-AF91-12B9E4EA225B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171412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150113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In 2016, professor Dan Hammer recommended the use of Google Earth Engine in order to scale the algorithms to the whole country.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pc="70" dirty="0" smtClean="0">
                <a:solidFill>
                  <a:srgbClr val="58595B"/>
                </a:solidFill>
                <a:latin typeface="Arial Narrow"/>
                <a:cs typeface="Arial Narrow"/>
              </a:rPr>
              <a:t>The use of the Google Earth Engine platform allowed to automatize the processing and classification of the images.</a:t>
            </a:r>
            <a:endParaRPr lang="es-CO" sz="1050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CO" dirty="0" smtClean="0"/>
          </a:p>
          <a:p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40834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" t="2316" b="5100"/>
          <a:stretch/>
        </p:blipFill>
        <p:spPr>
          <a:xfrm>
            <a:off x="0" y="-27384"/>
            <a:ext cx="9144000" cy="5466745"/>
          </a:xfrm>
          <a:prstGeom prst="rect">
            <a:avLst/>
          </a:prstGeom>
        </p:spPr>
      </p:pic>
      <p:sp>
        <p:nvSpPr>
          <p:cNvPr id="977" name="object 934"/>
          <p:cNvSpPr txBox="1"/>
          <p:nvPr/>
        </p:nvSpPr>
        <p:spPr>
          <a:xfrm>
            <a:off x="470952" y="6145377"/>
            <a:ext cx="2300848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00" b="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5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5301208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10 Imagen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805264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6311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9" name="20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32601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66" b="14562"/>
          <a:stretch/>
        </p:blipFill>
        <p:spPr>
          <a:xfrm>
            <a:off x="0" y="1628800"/>
            <a:ext cx="9154800" cy="3452648"/>
          </a:xfrm>
          <a:prstGeom prst="rect">
            <a:avLst/>
          </a:prstGeom>
        </p:spPr>
      </p:pic>
      <p:pic>
        <p:nvPicPr>
          <p:cNvPr id="8" name="10 Imagen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5508625" y="5662191"/>
            <a:ext cx="33559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7 Imagen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877272"/>
            <a:ext cx="2981647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6854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08504" cy="1057377"/>
          </a:xfrm>
          <a:prstGeom prst="rect">
            <a:avLst/>
          </a:prstGeom>
        </p:spPr>
      </p:pic>
      <p:sp>
        <p:nvSpPr>
          <p:cNvPr id="16" name="18 Triángulo isósceles"/>
          <p:cNvSpPr>
            <a:spLocks/>
          </p:cNvSpPr>
          <p:nvPr/>
        </p:nvSpPr>
        <p:spPr bwMode="auto">
          <a:xfrm>
            <a:off x="5347535" y="1524"/>
            <a:ext cx="3693167" cy="1093071"/>
          </a:xfrm>
          <a:custGeom>
            <a:avLst/>
            <a:gdLst>
              <a:gd name="T0" fmla="*/ 0 w 3935697"/>
              <a:gd name="T1" fmla="*/ 1475375 h 1031572"/>
              <a:gd name="T2" fmla="*/ 183406 w 3935697"/>
              <a:gd name="T3" fmla="*/ 0 h 1031572"/>
              <a:gd name="T4" fmla="*/ 1009585 w 3935697"/>
              <a:gd name="T5" fmla="*/ 1454 h 1031572"/>
              <a:gd name="T6" fmla="*/ 1012450 w 3935697"/>
              <a:gd name="T7" fmla="*/ 1473293 h 1031572"/>
              <a:gd name="T8" fmla="*/ 0 w 3935697"/>
              <a:gd name="T9" fmla="*/ 1475375 h 10315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35697"/>
              <a:gd name="T16" fmla="*/ 0 h 1031572"/>
              <a:gd name="T17" fmla="*/ 3935697 w 3935697"/>
              <a:gd name="T18" fmla="*/ 1031572 h 1031572"/>
              <a:gd name="connsiteX0" fmla="*/ 0 w 3935697"/>
              <a:gd name="connsiteY0" fmla="*/ 1074726 h 1074726"/>
              <a:gd name="connsiteX1" fmla="*/ 712892 w 3935697"/>
              <a:gd name="connsiteY1" fmla="*/ 0 h 1074726"/>
              <a:gd name="connsiteX2" fmla="*/ 3924206 w 3935697"/>
              <a:gd name="connsiteY2" fmla="*/ 44171 h 1074726"/>
              <a:gd name="connsiteX3" fmla="*/ 3935346 w 3935697"/>
              <a:gd name="connsiteY3" fmla="*/ 1073271 h 1074726"/>
              <a:gd name="connsiteX4" fmla="*/ 0 w 3935697"/>
              <a:gd name="connsiteY4" fmla="*/ 1074726 h 1074726"/>
              <a:gd name="connsiteX0" fmla="*/ 0 w 3939813"/>
              <a:gd name="connsiteY0" fmla="*/ 1074726 h 1074726"/>
              <a:gd name="connsiteX1" fmla="*/ 712892 w 3939813"/>
              <a:gd name="connsiteY1" fmla="*/ 0 h 1074726"/>
              <a:gd name="connsiteX2" fmla="*/ 3939813 w 3939813"/>
              <a:gd name="connsiteY2" fmla="*/ 8209 h 1074726"/>
              <a:gd name="connsiteX3" fmla="*/ 3935346 w 3939813"/>
              <a:gd name="connsiteY3" fmla="*/ 1073271 h 1074726"/>
              <a:gd name="connsiteX4" fmla="*/ 0 w 3939813"/>
              <a:gd name="connsiteY4" fmla="*/ 1074726 h 1074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9813" h="1074726">
                <a:moveTo>
                  <a:pt x="0" y="1074726"/>
                </a:moveTo>
                <a:lnTo>
                  <a:pt x="712892" y="0"/>
                </a:lnTo>
                <a:lnTo>
                  <a:pt x="3939813" y="8209"/>
                </a:lnTo>
                <a:cubicBezTo>
                  <a:pt x="3936827" y="364624"/>
                  <a:pt x="3938332" y="716856"/>
                  <a:pt x="3935346" y="1073271"/>
                </a:cubicBezTo>
                <a:lnTo>
                  <a:pt x="0" y="10747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rIns="45720" anchor="ctr">
            <a:spAutoFit/>
          </a:bodyPr>
          <a:lstStyle/>
          <a:p>
            <a:endParaRPr lang="es-MX"/>
          </a:p>
        </p:txBody>
      </p:sp>
      <p:sp>
        <p:nvSpPr>
          <p:cNvPr id="3" name="2 Rectángulo"/>
          <p:cNvSpPr/>
          <p:nvPr/>
        </p:nvSpPr>
        <p:spPr>
          <a:xfrm>
            <a:off x="6012160" y="0"/>
            <a:ext cx="3131840" cy="10573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828" name="20 Imagen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29624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17 Conector recto"/>
          <p:cNvCxnSpPr>
            <a:cxnSpLocks noChangeShapeType="1"/>
          </p:cNvCxnSpPr>
          <p:nvPr/>
        </p:nvCxnSpPr>
        <p:spPr bwMode="auto">
          <a:xfrm>
            <a:off x="0" y="1052736"/>
            <a:ext cx="9144000" cy="0"/>
          </a:xfrm>
          <a:prstGeom prst="line">
            <a:avLst/>
          </a:prstGeom>
          <a:noFill/>
          <a:ln w="6350" algn="ctr">
            <a:solidFill>
              <a:srgbClr val="B6004B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" name="23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95"/>
          <a:stretch>
            <a:fillRect/>
          </a:stretch>
        </p:blipFill>
        <p:spPr bwMode="auto">
          <a:xfrm>
            <a:off x="6084516" y="225483"/>
            <a:ext cx="2852514" cy="611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8020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484" y="5609368"/>
            <a:ext cx="9172800" cy="1204207"/>
          </a:xfrm>
          <a:prstGeom prst="rect">
            <a:avLst/>
          </a:prstGeom>
        </p:spPr>
      </p:pic>
      <p:pic>
        <p:nvPicPr>
          <p:cNvPr id="1828" name="20 Imagen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-16484" y="6704943"/>
            <a:ext cx="9160484" cy="153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10 Imagen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4800" cy="1072574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6" t="29838" r="31762" b="44792"/>
          <a:stretch/>
        </p:blipFill>
        <p:spPr bwMode="auto">
          <a:xfrm>
            <a:off x="1928897" y="1443873"/>
            <a:ext cx="5523423" cy="169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13 Conector recto"/>
          <p:cNvCxnSpPr/>
          <p:nvPr userDrawn="1"/>
        </p:nvCxnSpPr>
        <p:spPr>
          <a:xfrm>
            <a:off x="2000619" y="3396135"/>
            <a:ext cx="5328592" cy="0"/>
          </a:xfrm>
          <a:prstGeom prst="line">
            <a:avLst/>
          </a:prstGeom>
          <a:ln w="9525">
            <a:solidFill>
              <a:srgbClr val="B600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14 Imagen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58" y="3778180"/>
            <a:ext cx="8167098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944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317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8D661-0EB3-41C0-B43C-F49FC254DED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67395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4388" cy="1325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5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317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FC06F-9D47-4B87-9138-7D0FF9D9D1C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258373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489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72" r:id="rId2"/>
    <p:sldLayoutId id="2147483663" r:id="rId3"/>
    <p:sldLayoutId id="2147483665" r:id="rId4"/>
    <p:sldLayoutId id="2147483674" r:id="rId5"/>
    <p:sldLayoutId id="2147483675" r:id="rId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tiff"/><Relationship Id="rId3" Type="http://schemas.openxmlformats.org/officeDocument/2006/relationships/image" Target="../media/image10.pn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28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hdphoto" Target="../media/hdphoto3.wdp"/><Relationship Id="rId17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27.png"/><Relationship Id="rId5" Type="http://schemas.openxmlformats.org/officeDocument/2006/relationships/diagramQuickStyle" Target="../diagrams/quickStyle3.xml"/><Relationship Id="rId15" Type="http://schemas.openxmlformats.org/officeDocument/2006/relationships/image" Target="../media/image30.png"/><Relationship Id="rId10" Type="http://schemas.openxmlformats.org/officeDocument/2006/relationships/image" Target="../media/image26.jpeg"/><Relationship Id="rId4" Type="http://schemas.openxmlformats.org/officeDocument/2006/relationships/diagramLayout" Target="../diagrams/layout3.xml"/><Relationship Id="rId9" Type="http://schemas.microsoft.com/office/2007/relationships/hdphoto" Target="../media/hdphoto2.wdp"/><Relationship Id="rId1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9"/>
          <p:cNvSpPr txBox="1"/>
          <p:nvPr/>
        </p:nvSpPr>
        <p:spPr>
          <a:xfrm>
            <a:off x="5940152" y="4643844"/>
            <a:ext cx="259588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 algn="r">
              <a:defRPr sz="1800">
                <a:solidFill>
                  <a:srgbClr val="000000"/>
                </a:solidFill>
              </a:defRPr>
            </a:pPr>
            <a:r>
              <a:rPr lang="es-CO" dirty="0" err="1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July</a:t>
            </a:r>
            <a:r>
              <a:rPr lang="es-CO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12, 2017</a:t>
            </a:r>
            <a:endParaRPr lang="es-CO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5 Conector recto"/>
          <p:cNvCxnSpPr/>
          <p:nvPr/>
        </p:nvCxnSpPr>
        <p:spPr>
          <a:xfrm>
            <a:off x="683568" y="2780928"/>
            <a:ext cx="792088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125760" y="1628397"/>
            <a:ext cx="8892480" cy="1542247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lvl="0" algn="r"/>
            <a:r>
              <a:rPr lang="en-US" sz="3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Applying Earth Observation Data for the SDGs</a:t>
            </a:r>
            <a:endParaRPr lang="es-CO" sz="32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Colombia</a:t>
            </a:r>
            <a:r>
              <a:rPr lang="en-U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’s</a:t>
            </a:r>
            <a:r>
              <a:rPr lang="en-U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experience</a:t>
            </a:r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n-US" sz="3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539552" y="3560360"/>
            <a:ext cx="8064896" cy="557362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/>
            <a:endParaRPr lang="es-CO" sz="3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object 9"/>
          <p:cNvSpPr txBox="1"/>
          <p:nvPr/>
        </p:nvSpPr>
        <p:spPr>
          <a:xfrm>
            <a:off x="1331640" y="3232139"/>
            <a:ext cx="7488832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 algn="r">
              <a:defRPr sz="1800">
                <a:solidFill>
                  <a:srgbClr val="000000"/>
                </a:solidFill>
              </a:defRPr>
            </a:pPr>
            <a:r>
              <a:rPr lang="en-US" sz="24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HLPF SDGs Learning, Training and Practice 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2017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-540568" y="4671376"/>
            <a:ext cx="259588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 algn="r">
              <a:defRPr sz="1800">
                <a:solidFill>
                  <a:srgbClr val="000000"/>
                </a:solidFill>
              </a:defRPr>
            </a:pPr>
            <a:r>
              <a:rPr lang="es-CO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New York</a:t>
            </a:r>
            <a:endParaRPr lang="es-CO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268703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709613" y="274638"/>
            <a:ext cx="4654475" cy="490066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sz="2800" dirty="0" smtClean="0">
                <a:solidFill>
                  <a:schemeClr val="bg1"/>
                </a:solidFill>
              </a:rPr>
              <a:t>Challenges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395536" y="1340768"/>
            <a:ext cx="432048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2200" spc="70" dirty="0" smtClean="0">
                <a:latin typeface="+mj-lt"/>
              </a:rPr>
              <a:t>L</a:t>
            </a:r>
            <a:r>
              <a:rPr lang="en-US" sz="2200" spc="70" dirty="0" smtClean="0">
                <a:latin typeface="+mj-lt"/>
                <a:cs typeface="Arial Narrow"/>
              </a:rPr>
              <a:t>imitations in </a:t>
            </a:r>
            <a:r>
              <a:rPr lang="en-US" sz="2200" dirty="0" smtClean="0">
                <a:latin typeface="+mj-lt"/>
              </a:rPr>
              <a:t>13 of the 151 urban areas </a:t>
            </a:r>
            <a:r>
              <a:rPr lang="en-US" sz="2200" spc="70" dirty="0" smtClean="0">
                <a:latin typeface="+mj-lt"/>
                <a:cs typeface="Arial Narrow"/>
              </a:rPr>
              <a:t>due to the high presence of clouds.</a:t>
            </a:r>
            <a:r>
              <a:rPr lang="en-US" sz="2200" dirty="0"/>
              <a:t> </a:t>
            </a:r>
            <a:r>
              <a:rPr lang="en-US" sz="2200" dirty="0" smtClean="0"/>
              <a:t> What to do for detecting built-up areas? Use </a:t>
            </a:r>
            <a:r>
              <a:rPr lang="en-US" sz="2200" dirty="0"/>
              <a:t>any algorithm for correction of clouds and </a:t>
            </a:r>
            <a:r>
              <a:rPr lang="en-US" sz="2200" dirty="0" smtClean="0"/>
              <a:t>shadows, use images from another sensor, another </a:t>
            </a:r>
            <a:r>
              <a:rPr lang="en-US" sz="2200" dirty="0"/>
              <a:t>option?</a:t>
            </a:r>
            <a:endParaRPr lang="en-US" sz="2200" dirty="0" smtClean="0">
              <a:latin typeface="+mj-lt"/>
            </a:endParaRP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en-US" sz="2200" dirty="0" smtClean="0">
                <a:latin typeface="+mj-lt"/>
              </a:rPr>
              <a:t>Cross validation for classification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en-US" sz="2200" dirty="0" smtClean="0">
                <a:latin typeface="+mj-lt"/>
              </a:rPr>
              <a:t>Training to classify radar images</a:t>
            </a:r>
          </a:p>
          <a:p>
            <a:pPr algn="just"/>
            <a:endParaRPr lang="en-US" sz="2200" dirty="0">
              <a:latin typeface="+mj-lt"/>
            </a:endParaRPr>
          </a:p>
        </p:txBody>
      </p:sp>
      <p:pic>
        <p:nvPicPr>
          <p:cNvPr id="7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967651"/>
            <a:ext cx="3373368" cy="3117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78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2880192385"/>
              </p:ext>
            </p:extLst>
          </p:nvPr>
        </p:nvGraphicFramePr>
        <p:xfrm>
          <a:off x="251520" y="1916831"/>
          <a:ext cx="8712968" cy="48965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object 898"/>
          <p:cNvSpPr txBox="1"/>
          <p:nvPr/>
        </p:nvSpPr>
        <p:spPr>
          <a:xfrm>
            <a:off x="323528" y="364594"/>
            <a:ext cx="6190092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da-DK" sz="2400" b="1" spc="95" dirty="0" smtClean="0">
                <a:solidFill>
                  <a:schemeClr val="bg1"/>
                </a:solidFill>
                <a:cs typeface="Arial"/>
              </a:rPr>
              <a:t>Indicator 11.7.1</a:t>
            </a:r>
            <a:endParaRPr lang="da-DK" sz="2400" b="1" spc="95" dirty="0">
              <a:solidFill>
                <a:schemeClr val="bg1"/>
              </a:solidFill>
              <a:cs typeface="Arial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22875" y="1196752"/>
            <a:ext cx="9085629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00" i="1" dirty="0" smtClean="0">
                <a:latin typeface="Arial Narrow" panose="020B0606020202030204" pitchFamily="34" charset="0"/>
              </a:rPr>
              <a:t>“Average </a:t>
            </a:r>
            <a:r>
              <a:rPr lang="en-US" sz="2300" i="1" dirty="0">
                <a:latin typeface="Arial Narrow" panose="020B0606020202030204" pitchFamily="34" charset="0"/>
              </a:rPr>
              <a:t>share of the built-up area of cities that is open space for public use for </a:t>
            </a:r>
            <a:r>
              <a:rPr lang="en-US" sz="2300" i="1" dirty="0" smtClean="0">
                <a:latin typeface="Arial Narrow" panose="020B0606020202030204" pitchFamily="34" charset="0"/>
              </a:rPr>
              <a:t>all”</a:t>
            </a:r>
            <a:endParaRPr lang="es-CO" sz="2300" i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13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/>
          <p:nvPr/>
        </p:nvSpPr>
        <p:spPr>
          <a:xfrm>
            <a:off x="242192" y="2011890"/>
            <a:ext cx="3924436" cy="2772308"/>
          </a:xfrm>
          <a:prstGeom prst="roundRect">
            <a:avLst/>
          </a:prstGeom>
          <a:solidFill>
            <a:srgbClr val="B6004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object 900"/>
          <p:cNvSpPr txBox="1">
            <a:spLocks/>
          </p:cNvSpPr>
          <p:nvPr/>
        </p:nvSpPr>
        <p:spPr>
          <a:xfrm>
            <a:off x="467544" y="1304764"/>
            <a:ext cx="7654429" cy="37702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 sz="2450" b="1" i="0">
                <a:solidFill>
                  <a:srgbClr val="189447"/>
                </a:solidFill>
                <a:latin typeface="Arial"/>
                <a:ea typeface="+mj-ea"/>
                <a:cs typeface="Arial"/>
              </a:defRPr>
            </a:lvl1pPr>
          </a:lstStyle>
          <a:p>
            <a:pPr marL="12700" lvl="0">
              <a:defRPr/>
            </a:pPr>
            <a:r>
              <a:rPr lang="en-US" kern="0" spc="95" dirty="0" smtClean="0">
                <a:solidFill>
                  <a:srgbClr val="B6004B"/>
                </a:solidFill>
              </a:rPr>
              <a:t>DANE-GPSDD-EO4SDG </a:t>
            </a:r>
            <a:r>
              <a:rPr lang="en-US" kern="0" spc="95" dirty="0" smtClean="0">
                <a:solidFill>
                  <a:srgbClr val="B6004B"/>
                </a:solidFill>
              </a:rPr>
              <a:t>EVENT</a:t>
            </a:r>
            <a:endParaRPr kumimoji="0" lang="da-DK" sz="2450" b="1" i="0" u="none" strike="noStrike" kern="0" cap="none" spc="95" normalizeH="0" baseline="0" noProof="0" dirty="0">
              <a:ln>
                <a:noFill/>
              </a:ln>
              <a:solidFill>
                <a:srgbClr val="B6004B"/>
              </a:solidFill>
              <a:effectLst/>
              <a:uLnTx/>
              <a:uFillTx/>
              <a:latin typeface="Arial Black"/>
              <a:ea typeface="+mj-ea"/>
              <a:cs typeface="Arial Black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7884" y="1920863"/>
            <a:ext cx="4824536" cy="32163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6 Rectángulo"/>
          <p:cNvSpPr/>
          <p:nvPr/>
        </p:nvSpPr>
        <p:spPr>
          <a:xfrm>
            <a:off x="350204" y="2060848"/>
            <a:ext cx="31776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spc="70" dirty="0">
                <a:solidFill>
                  <a:schemeClr val="bg1"/>
                </a:solidFill>
                <a:latin typeface="+mj-lt"/>
                <a:cs typeface="Arial Narrow"/>
              </a:rPr>
              <a:t>Meeting on 30 March, </a:t>
            </a:r>
            <a:r>
              <a:rPr lang="en-US" sz="2000" spc="70" dirty="0" smtClean="0">
                <a:solidFill>
                  <a:schemeClr val="bg1"/>
                </a:solidFill>
                <a:latin typeface="+mj-lt"/>
                <a:cs typeface="Arial Narrow"/>
              </a:rPr>
              <a:t>2017</a:t>
            </a:r>
          </a:p>
          <a:p>
            <a:pPr algn="ctr"/>
            <a:r>
              <a:rPr lang="en-US" sz="2000" spc="70" dirty="0" smtClean="0">
                <a:solidFill>
                  <a:schemeClr val="bg1"/>
                </a:solidFill>
                <a:latin typeface="+mj-lt"/>
                <a:cs typeface="Arial Narrow"/>
              </a:rPr>
              <a:t>Geospatial and Earth observation contributions to identified Sustainable Development Goals</a:t>
            </a:r>
            <a:endParaRPr lang="en-US" sz="3200" b="1" dirty="0" smtClean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8" name="7 Conector recto"/>
          <p:cNvCxnSpPr/>
          <p:nvPr/>
        </p:nvCxnSpPr>
        <p:spPr>
          <a:xfrm>
            <a:off x="35496" y="1772816"/>
            <a:ext cx="5904656" cy="0"/>
          </a:xfrm>
          <a:prstGeom prst="line">
            <a:avLst/>
          </a:prstGeom>
          <a:ln>
            <a:solidFill>
              <a:srgbClr val="B600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2 Rectángulo"/>
          <p:cNvSpPr/>
          <p:nvPr/>
        </p:nvSpPr>
        <p:spPr>
          <a:xfrm>
            <a:off x="0" y="-27384"/>
            <a:ext cx="60121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spc="70" dirty="0">
                <a:solidFill>
                  <a:schemeClr val="bg1"/>
                </a:solidFill>
                <a:latin typeface="+mj-lt"/>
                <a:cs typeface="Arial Narrow"/>
              </a:rPr>
              <a:t>Towards </a:t>
            </a:r>
            <a:r>
              <a:rPr lang="en-US" sz="2200" spc="70" dirty="0" smtClean="0">
                <a:solidFill>
                  <a:schemeClr val="bg1"/>
                </a:solidFill>
                <a:latin typeface="+mj-lt"/>
                <a:cs typeface="Arial Narrow"/>
              </a:rPr>
              <a:t>Integration of National Statistics</a:t>
            </a:r>
          </a:p>
          <a:p>
            <a:r>
              <a:rPr lang="en-US" sz="2200" spc="70" dirty="0" smtClean="0">
                <a:solidFill>
                  <a:schemeClr val="bg1"/>
                </a:solidFill>
                <a:latin typeface="+mj-lt"/>
                <a:cs typeface="Arial Narrow"/>
              </a:rPr>
              <a:t>and Earth Observations for SDG</a:t>
            </a:r>
          </a:p>
          <a:p>
            <a:r>
              <a:rPr lang="en-US" sz="2200" spc="70" dirty="0" smtClean="0">
                <a:solidFill>
                  <a:schemeClr val="bg1"/>
                </a:solidFill>
                <a:latin typeface="+mj-lt"/>
                <a:cs typeface="Arial Narrow"/>
              </a:rPr>
              <a:t>Monitoring in Colombia </a:t>
            </a:r>
            <a:endParaRPr lang="es-CO" sz="2200" spc="70" dirty="0">
              <a:solidFill>
                <a:schemeClr val="bg1"/>
              </a:solidFill>
              <a:latin typeface="+mj-lt"/>
              <a:cs typeface="Arial Narrow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350204" y="5376293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u="sng" dirty="0" smtClean="0"/>
              <a:t>Participants:</a:t>
            </a:r>
          </a:p>
          <a:p>
            <a:pPr algn="just"/>
            <a:r>
              <a:rPr lang="en-US" dirty="0" smtClean="0"/>
              <a:t>Ministry </a:t>
            </a:r>
            <a:r>
              <a:rPr lang="en-US" dirty="0"/>
              <a:t>of Environment and Sustainable Development (MADS</a:t>
            </a:r>
            <a:r>
              <a:rPr lang="en-US" dirty="0" smtClean="0"/>
              <a:t>)</a:t>
            </a:r>
          </a:p>
          <a:p>
            <a:pPr algn="just"/>
            <a:r>
              <a:rPr lang="en-US" dirty="0"/>
              <a:t>I</a:t>
            </a:r>
            <a:r>
              <a:rPr lang="en-US" dirty="0" smtClean="0"/>
              <a:t>nstitute </a:t>
            </a:r>
            <a:r>
              <a:rPr lang="en-US" dirty="0"/>
              <a:t>of Hydrology, Meteorology, and Environmental Studies (IDEAM</a:t>
            </a:r>
            <a:r>
              <a:rPr lang="en-US" dirty="0" smtClean="0"/>
              <a:t>)</a:t>
            </a:r>
          </a:p>
          <a:p>
            <a:pPr algn="just"/>
            <a:r>
              <a:rPr lang="en-US" dirty="0" smtClean="0"/>
              <a:t>World </a:t>
            </a:r>
            <a:r>
              <a:rPr lang="en-US" dirty="0"/>
              <a:t>Bank </a:t>
            </a:r>
            <a:r>
              <a:rPr lang="en-US" dirty="0" smtClean="0"/>
              <a:t>Group, NASA</a:t>
            </a:r>
            <a:r>
              <a:rPr lang="en-US" dirty="0"/>
              <a:t>, ESA, CEOS, and the University of Maryland.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1992221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755576" y="3501008"/>
            <a:ext cx="18722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b="1" dirty="0" smtClean="0">
                <a:solidFill>
                  <a:schemeClr val="bg1"/>
                </a:solidFill>
              </a:rPr>
              <a:t>SDGs Indicators:</a:t>
            </a:r>
          </a:p>
          <a:p>
            <a:pPr algn="ctr">
              <a:lnSpc>
                <a:spcPct val="150000"/>
              </a:lnSpc>
            </a:pPr>
            <a:r>
              <a:rPr lang="en-US" sz="2000" dirty="0" smtClean="0">
                <a:solidFill>
                  <a:schemeClr val="bg1"/>
                </a:solidFill>
              </a:rPr>
              <a:t>11.3.1</a:t>
            </a:r>
            <a:endParaRPr lang="en-US" sz="2000" dirty="0">
              <a:solidFill>
                <a:schemeClr val="bg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2000" dirty="0" smtClean="0">
                <a:solidFill>
                  <a:schemeClr val="bg1"/>
                </a:solidFill>
              </a:rPr>
              <a:t>11.7.1</a:t>
            </a:r>
            <a:endParaRPr lang="es-CO" sz="2000" dirty="0">
              <a:solidFill>
                <a:schemeClr val="bg1"/>
              </a:solidFill>
            </a:endParaRPr>
          </a:p>
        </p:txBody>
      </p:sp>
      <p:cxnSp>
        <p:nvCxnSpPr>
          <p:cNvPr id="8" name="7 Conector recto"/>
          <p:cNvCxnSpPr/>
          <p:nvPr/>
        </p:nvCxnSpPr>
        <p:spPr>
          <a:xfrm>
            <a:off x="107504" y="1772816"/>
            <a:ext cx="5904656" cy="0"/>
          </a:xfrm>
          <a:prstGeom prst="line">
            <a:avLst/>
          </a:prstGeom>
          <a:ln>
            <a:solidFill>
              <a:srgbClr val="B600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9 Diagrama"/>
          <p:cNvGraphicFramePr/>
          <p:nvPr>
            <p:extLst>
              <p:ext uri="{D42A27DB-BD31-4B8C-83A1-F6EECF244321}">
                <p14:modId xmlns:p14="http://schemas.microsoft.com/office/powerpoint/2010/main" val="1966895705"/>
              </p:ext>
            </p:extLst>
          </p:nvPr>
        </p:nvGraphicFramePr>
        <p:xfrm>
          <a:off x="215516" y="2132856"/>
          <a:ext cx="8568952" cy="3861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2 Rectángulo"/>
          <p:cNvSpPr/>
          <p:nvPr/>
        </p:nvSpPr>
        <p:spPr>
          <a:xfrm>
            <a:off x="0" y="-27384"/>
            <a:ext cx="60121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spc="70" dirty="0">
                <a:solidFill>
                  <a:schemeClr val="bg1"/>
                </a:solidFill>
                <a:latin typeface="+mj-lt"/>
                <a:cs typeface="Arial Narrow"/>
              </a:rPr>
              <a:t>Towards </a:t>
            </a:r>
            <a:r>
              <a:rPr lang="en-US" sz="2200" spc="70" dirty="0" smtClean="0">
                <a:solidFill>
                  <a:schemeClr val="bg1"/>
                </a:solidFill>
                <a:latin typeface="+mj-lt"/>
                <a:cs typeface="Arial Narrow"/>
              </a:rPr>
              <a:t>Integration of National Statistics</a:t>
            </a:r>
          </a:p>
          <a:p>
            <a:r>
              <a:rPr lang="en-US" sz="2200" spc="70" dirty="0" smtClean="0">
                <a:solidFill>
                  <a:schemeClr val="bg1"/>
                </a:solidFill>
                <a:latin typeface="+mj-lt"/>
                <a:cs typeface="Arial Narrow"/>
              </a:rPr>
              <a:t>and Earth Observations for SDG</a:t>
            </a:r>
          </a:p>
          <a:p>
            <a:r>
              <a:rPr lang="en-US" sz="2200" spc="70" dirty="0" smtClean="0">
                <a:solidFill>
                  <a:schemeClr val="bg1"/>
                </a:solidFill>
                <a:latin typeface="+mj-lt"/>
                <a:cs typeface="Arial Narrow"/>
              </a:rPr>
              <a:t>Monitoring in Colombia </a:t>
            </a:r>
            <a:endParaRPr lang="es-CO" sz="2200" spc="70" dirty="0">
              <a:solidFill>
                <a:schemeClr val="bg1"/>
              </a:solidFill>
              <a:latin typeface="+mj-lt"/>
              <a:cs typeface="Arial Narrow"/>
            </a:endParaRPr>
          </a:p>
        </p:txBody>
      </p:sp>
      <p:sp>
        <p:nvSpPr>
          <p:cNvPr id="12" name="object 900"/>
          <p:cNvSpPr txBox="1">
            <a:spLocks/>
          </p:cNvSpPr>
          <p:nvPr/>
        </p:nvSpPr>
        <p:spPr>
          <a:xfrm>
            <a:off x="467544" y="1304764"/>
            <a:ext cx="7654429" cy="37702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 sz="2450" b="1" i="0">
                <a:solidFill>
                  <a:srgbClr val="189447"/>
                </a:solidFill>
                <a:latin typeface="Arial"/>
                <a:ea typeface="+mj-ea"/>
                <a:cs typeface="Arial"/>
              </a:defRPr>
            </a:lvl1pPr>
          </a:lstStyle>
          <a:p>
            <a:pPr marL="12700" lvl="0">
              <a:defRPr/>
            </a:pPr>
            <a:r>
              <a:rPr lang="en-US" kern="0" spc="95" dirty="0" smtClean="0">
                <a:solidFill>
                  <a:srgbClr val="B6004B"/>
                </a:solidFill>
              </a:rPr>
              <a:t>DANE-GPSDD-EO4SDG </a:t>
            </a:r>
            <a:r>
              <a:rPr lang="en-US" kern="0" spc="95" dirty="0" smtClean="0">
                <a:solidFill>
                  <a:srgbClr val="B6004B"/>
                </a:solidFill>
              </a:rPr>
              <a:t>EVENT</a:t>
            </a:r>
            <a:endParaRPr kumimoji="0" lang="da-DK" sz="2450" b="1" i="0" u="none" strike="noStrike" kern="0" cap="none" spc="95" normalizeH="0" baseline="0" noProof="0" dirty="0">
              <a:ln>
                <a:noFill/>
              </a:ln>
              <a:solidFill>
                <a:srgbClr val="B6004B"/>
              </a:solidFill>
              <a:effectLst/>
              <a:uLnTx/>
              <a:uFillTx/>
              <a:latin typeface="Arial Black"/>
              <a:ea typeface="+mj-ea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4791817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2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1718" b="1"/>
          <a:stretch/>
        </p:blipFill>
        <p:spPr bwMode="auto">
          <a:xfrm>
            <a:off x="0" y="6705217"/>
            <a:ext cx="9144000" cy="15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503747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7019764" y="5949280"/>
            <a:ext cx="2124236" cy="2616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Rectángulo"/>
          <p:cNvSpPr/>
          <p:nvPr/>
        </p:nvSpPr>
        <p:spPr>
          <a:xfrm>
            <a:off x="7092280" y="5949280"/>
            <a:ext cx="18002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spc="70" dirty="0" err="1" smtClean="0">
                <a:solidFill>
                  <a:srgbClr val="414042"/>
                </a:solidFill>
                <a:cs typeface="Arial" panose="020B0604020202020204" pitchFamily="34" charset="0"/>
              </a:rPr>
              <a:t>Source</a:t>
            </a:r>
            <a:r>
              <a:rPr lang="es-MX" sz="1100" b="1" spc="70" dirty="0" smtClean="0">
                <a:solidFill>
                  <a:srgbClr val="414042"/>
                </a:solidFill>
                <a:cs typeface="Arial" panose="020B0604020202020204" pitchFamily="34" charset="0"/>
              </a:rPr>
              <a:t>:</a:t>
            </a:r>
            <a:r>
              <a:rPr lang="es-MX" sz="1100" b="1" dirty="0" smtClean="0">
                <a:solidFill>
                  <a:srgbClr val="414042"/>
                </a:solidFill>
                <a:cs typeface="Arial" panose="020B0604020202020204" pitchFamily="34" charset="0"/>
              </a:rPr>
              <a:t> </a:t>
            </a:r>
            <a:r>
              <a:rPr lang="es-MX" sz="1100" spc="70" dirty="0" smtClean="0">
                <a:solidFill>
                  <a:srgbClr val="414042"/>
                </a:solidFill>
                <a:cs typeface="Arial" panose="020B0604020202020204" pitchFamily="34" charset="0"/>
              </a:rPr>
              <a:t>DANE.</a:t>
            </a:r>
            <a:endParaRPr lang="es-MX" sz="1100" dirty="0"/>
          </a:p>
        </p:txBody>
      </p:sp>
      <p:sp>
        <p:nvSpPr>
          <p:cNvPr id="13" name="object 898"/>
          <p:cNvSpPr txBox="1"/>
          <p:nvPr/>
        </p:nvSpPr>
        <p:spPr>
          <a:xfrm>
            <a:off x="314904" y="136205"/>
            <a:ext cx="6190092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altLang="es-CO" sz="2400" dirty="0">
                <a:solidFill>
                  <a:srgbClr val="FFFFFF"/>
                </a:solidFill>
                <a:ea typeface="Verdana" pitchFamily="34" charset="0"/>
                <a:cs typeface="Aharoni" pitchFamily="2" charset="-79"/>
              </a:rPr>
              <a:t>Assessment on Colombia’s information availability for global SDG indicators</a:t>
            </a:r>
            <a:endParaRPr lang="es-MX" altLang="es-CO" sz="2400" dirty="0">
              <a:solidFill>
                <a:srgbClr val="FFFFFF"/>
              </a:solidFill>
              <a:ea typeface="Verdana" pitchFamily="34" charset="0"/>
              <a:cs typeface="Aharoni" pitchFamily="2" charset="-79"/>
            </a:endParaRPr>
          </a:p>
          <a:p>
            <a:pPr marL="12700"/>
            <a:endParaRPr lang="da-DK" sz="2400" dirty="0">
              <a:solidFill>
                <a:schemeClr val="bg1"/>
              </a:solidFill>
              <a:latin typeface="+mj-lt"/>
              <a:cs typeface="Arial Black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124744"/>
            <a:ext cx="6184899" cy="5412650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12" name="25 Grupo"/>
          <p:cNvGrpSpPr/>
          <p:nvPr/>
        </p:nvGrpSpPr>
        <p:grpSpPr>
          <a:xfrm>
            <a:off x="6426079" y="2636912"/>
            <a:ext cx="2538409" cy="2736304"/>
            <a:chOff x="6530905" y="2995613"/>
            <a:chExt cx="2951208" cy="2675352"/>
          </a:xfrm>
        </p:grpSpPr>
        <p:sp>
          <p:nvSpPr>
            <p:cNvPr id="20" name="26 Rectángulo"/>
            <p:cNvSpPr/>
            <p:nvPr/>
          </p:nvSpPr>
          <p:spPr bwMode="auto">
            <a:xfrm>
              <a:off x="6548438" y="3016954"/>
              <a:ext cx="574674" cy="597080"/>
            </a:xfrm>
            <a:prstGeom prst="rect">
              <a:avLst/>
            </a:prstGeom>
            <a:solidFill>
              <a:srgbClr val="54D454"/>
            </a:solidFill>
            <a:ln w="25400" cap="flat" cmpd="sng" algn="ctr">
              <a:noFill/>
              <a:prstDash val="solid"/>
              <a:bevel/>
              <a:headEnd type="none" w="med" len="med"/>
              <a:tailEnd type="none" w="med" len="med"/>
            </a:ln>
            <a:effectLst>
              <a:outerShdw blurRad="38100" dist="23000" dir="5400000" algn="ctr" rotWithShape="0">
                <a:srgbClr val="000000">
                  <a:alpha val="34999"/>
                </a:srgbClr>
              </a:outerShdw>
            </a:effectLst>
          </p:spPr>
          <p:txBody>
            <a:bodyPr lIns="45720" rIns="45720" anchor="ctr">
              <a:spAutoFit/>
            </a:bodyPr>
            <a:lstStyle/>
            <a:p>
              <a:pPr eaLnBrk="1">
                <a:defRPr/>
              </a:pPr>
              <a:endParaRPr lang="en-US" sz="2400" dirty="0">
                <a:latin typeface="+mn-lt"/>
              </a:endParaRPr>
            </a:p>
          </p:txBody>
        </p:sp>
        <p:sp>
          <p:nvSpPr>
            <p:cNvPr id="21" name="27 Rectángulo"/>
            <p:cNvSpPr/>
            <p:nvPr/>
          </p:nvSpPr>
          <p:spPr bwMode="auto">
            <a:xfrm>
              <a:off x="6548438" y="4002791"/>
              <a:ext cx="574674" cy="597080"/>
            </a:xfrm>
            <a:prstGeom prst="rect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  <a:bevel/>
              <a:headEnd type="none" w="med" len="med"/>
              <a:tailEnd type="none" w="med" len="med"/>
            </a:ln>
            <a:effectLst>
              <a:outerShdw blurRad="38100" dist="23000" dir="5400000" algn="ctr" rotWithShape="0">
                <a:srgbClr val="000000">
                  <a:alpha val="34999"/>
                </a:srgbClr>
              </a:outerShdw>
            </a:effectLst>
          </p:spPr>
          <p:txBody>
            <a:bodyPr lIns="45720" rIns="45720" anchor="ctr">
              <a:spAutoFit/>
            </a:bodyPr>
            <a:lstStyle/>
            <a:p>
              <a:pPr eaLnBrk="1">
                <a:defRPr/>
              </a:pPr>
              <a:endParaRPr lang="en-US" sz="2400" dirty="0">
                <a:latin typeface="+mn-lt"/>
              </a:endParaRPr>
            </a:p>
          </p:txBody>
        </p:sp>
        <p:sp>
          <p:nvSpPr>
            <p:cNvPr id="22" name="28 Rectángulo"/>
            <p:cNvSpPr/>
            <p:nvPr/>
          </p:nvSpPr>
          <p:spPr bwMode="auto">
            <a:xfrm>
              <a:off x="6530905" y="5002917"/>
              <a:ext cx="576264" cy="597080"/>
            </a:xfrm>
            <a:prstGeom prst="rect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  <a:bevel/>
              <a:headEnd type="none" w="med" len="med"/>
              <a:tailEnd type="none" w="med" len="med"/>
            </a:ln>
            <a:effectLst>
              <a:outerShdw blurRad="38100" dist="23000" dir="5400000" algn="ctr" rotWithShape="0">
                <a:srgbClr val="000000">
                  <a:alpha val="34999"/>
                </a:srgbClr>
              </a:outerShdw>
            </a:effectLst>
          </p:spPr>
          <p:txBody>
            <a:bodyPr lIns="45720" rIns="45720" anchor="ctr">
              <a:spAutoFit/>
            </a:bodyPr>
            <a:lstStyle/>
            <a:p>
              <a:pPr eaLnBrk="1">
                <a:defRPr/>
              </a:pPr>
              <a:endParaRPr lang="en-US" sz="2400" dirty="0">
                <a:latin typeface="+mn-lt"/>
              </a:endParaRPr>
            </a:p>
          </p:txBody>
        </p:sp>
        <p:sp>
          <p:nvSpPr>
            <p:cNvPr id="23" name="29 CuadroTexto"/>
            <p:cNvSpPr txBox="1"/>
            <p:nvPr/>
          </p:nvSpPr>
          <p:spPr>
            <a:xfrm>
              <a:off x="7196137" y="2995613"/>
              <a:ext cx="1892195" cy="67669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400" dirty="0" smtClean="0">
                  <a:latin typeface="+mn-lt"/>
                </a:rPr>
                <a:t>Available Information: </a:t>
              </a:r>
              <a:r>
                <a:rPr lang="en-US" sz="1400" b="1" dirty="0" smtClean="0">
                  <a:latin typeface="+mn-lt"/>
                </a:rPr>
                <a:t>54%</a:t>
              </a:r>
              <a:endParaRPr lang="en-US" sz="1400" b="1" dirty="0">
                <a:latin typeface="+mn-lt"/>
              </a:endParaRPr>
            </a:p>
          </p:txBody>
        </p:sp>
        <p:sp>
          <p:nvSpPr>
            <p:cNvPr id="24" name="30 CuadroTexto"/>
            <p:cNvSpPr txBox="1"/>
            <p:nvPr/>
          </p:nvSpPr>
          <p:spPr>
            <a:xfrm>
              <a:off x="7196137" y="3823667"/>
              <a:ext cx="2285976" cy="67669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400" dirty="0" smtClean="0">
                  <a:latin typeface="+mn-lt"/>
                </a:rPr>
                <a:t>Partial Information, need of improvements: </a:t>
              </a:r>
              <a:r>
                <a:rPr lang="en-US" sz="1400" b="1" dirty="0" smtClean="0">
                  <a:latin typeface="+mn-lt"/>
                </a:rPr>
                <a:t>30%</a:t>
              </a:r>
              <a:endParaRPr lang="en-US" sz="1400" b="1" dirty="0">
                <a:latin typeface="+mn-lt"/>
              </a:endParaRPr>
            </a:p>
          </p:txBody>
        </p:sp>
        <p:sp>
          <p:nvSpPr>
            <p:cNvPr id="25" name="31 CuadroTexto"/>
            <p:cNvSpPr txBox="1"/>
            <p:nvPr/>
          </p:nvSpPr>
          <p:spPr>
            <a:xfrm>
              <a:off x="7164387" y="4994275"/>
              <a:ext cx="2317726" cy="67669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400" dirty="0" smtClean="0">
                  <a:latin typeface="+mn-lt"/>
                </a:rPr>
                <a:t>Not data or not methodology : </a:t>
              </a:r>
              <a:r>
                <a:rPr lang="en-US" sz="1400" b="1" dirty="0" smtClean="0">
                  <a:latin typeface="+mn-lt"/>
                </a:rPr>
                <a:t>16%</a:t>
              </a:r>
              <a:endParaRPr lang="en-US" sz="1400" b="1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442419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>
            <a:spLocks noGrp="1"/>
          </p:cNvSpPr>
          <p:nvPr>
            <p:ph type="title" idx="4294967295"/>
          </p:nvPr>
        </p:nvSpPr>
        <p:spPr>
          <a:xfrm>
            <a:off x="103783" y="114904"/>
            <a:ext cx="6205538" cy="647700"/>
          </a:xfrm>
          <a:prstGeom prst="rect">
            <a:avLst/>
          </a:prstGeom>
        </p:spPr>
        <p:txBody>
          <a:bodyPr/>
          <a:lstStyle/>
          <a:p>
            <a:pPr algn="l" fontAlgn="auto">
              <a:spcAft>
                <a:spcPts val="0"/>
              </a:spcAft>
              <a:defRPr/>
            </a:pPr>
            <a:r>
              <a:rPr lang="en-US" sz="2800" kern="1200" dirty="0" smtClean="0">
                <a:solidFill>
                  <a:schemeClr val="bg1"/>
                </a:solidFill>
                <a:cs typeface="Aharoni" pitchFamily="2" charset="-79"/>
              </a:rPr>
              <a:t>Main </a:t>
            </a:r>
            <a:r>
              <a:rPr lang="en-US" sz="2800" kern="1200" dirty="0" smtClean="0">
                <a:solidFill>
                  <a:schemeClr val="bg1"/>
                </a:solidFill>
                <a:cs typeface="Aharoni" pitchFamily="2" charset="-79"/>
              </a:rPr>
              <a:t>Strategies for filling gaps</a:t>
            </a:r>
            <a:endParaRPr lang="es-CO" sz="2800" kern="1200" dirty="0">
              <a:solidFill>
                <a:schemeClr val="bg1"/>
              </a:solidFill>
              <a:cs typeface="Aharoni" pitchFamily="2" charset="-79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3418853" y="1362995"/>
            <a:ext cx="26366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b="1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sz="2400" dirty="0"/>
              <a:t>Partnerships</a:t>
            </a:r>
          </a:p>
        </p:txBody>
      </p:sp>
      <p:sp>
        <p:nvSpPr>
          <p:cNvPr id="23" name="object 2"/>
          <p:cNvSpPr txBox="1">
            <a:spLocks/>
          </p:cNvSpPr>
          <p:nvPr/>
        </p:nvSpPr>
        <p:spPr>
          <a:xfrm>
            <a:off x="6479704" y="3879143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b="1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sz="2400" dirty="0"/>
              <a:t>Smart </a:t>
            </a:r>
            <a:r>
              <a:rPr lang="en-US" sz="2400" dirty="0" smtClean="0"/>
              <a:t>Data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Strategy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5" name="object 930"/>
          <p:cNvSpPr/>
          <p:nvPr/>
        </p:nvSpPr>
        <p:spPr>
          <a:xfrm>
            <a:off x="7397266" y="1417393"/>
            <a:ext cx="1364374" cy="188420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4 CuadroTexto"/>
          <p:cNvSpPr txBox="1"/>
          <p:nvPr/>
        </p:nvSpPr>
        <p:spPr>
          <a:xfrm>
            <a:off x="107504" y="3861047"/>
            <a:ext cx="24482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1"/>
                </a:solidFill>
                <a:latin typeface="+mj-lt"/>
              </a:rPr>
              <a:t>Territorial Statistical Strengthening </a:t>
            </a:r>
            <a:r>
              <a:rPr lang="en-US" sz="2400" b="1" dirty="0" smtClean="0">
                <a:solidFill>
                  <a:schemeClr val="tx1"/>
                </a:solidFill>
                <a:latin typeface="+mj-lt"/>
              </a:rPr>
              <a:t>Strategy (EFET)</a:t>
            </a:r>
            <a:endParaRPr lang="en-US" sz="2400" b="1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904" y="1960169"/>
            <a:ext cx="1834224" cy="1812676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5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80" y="1207986"/>
            <a:ext cx="1533784" cy="20769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68" y="2886366"/>
            <a:ext cx="957728" cy="7972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11 Flecha curvada hacia arriba"/>
          <p:cNvSpPr/>
          <p:nvPr/>
        </p:nvSpPr>
        <p:spPr bwMode="auto">
          <a:xfrm>
            <a:off x="5926597" y="2907454"/>
            <a:ext cx="1584176" cy="503776"/>
          </a:xfrm>
          <a:prstGeom prst="curvedUpArrow">
            <a:avLst/>
          </a:prstGeom>
          <a:solidFill>
            <a:srgbClr val="FFFFFF"/>
          </a:solidFill>
          <a:ln w="25400" cap="flat" cmpd="sng" algn="ctr">
            <a:solidFill>
              <a:srgbClr val="E2007A"/>
            </a:solidFill>
            <a:prstDash val="solid"/>
            <a:bevel/>
            <a:headEnd type="none" w="med" len="med"/>
            <a:tailEnd type="none" w="med" len="med"/>
          </a:ln>
          <a:effectLst>
            <a:outerShdw blurRad="38100" dist="23000" dir="5400000" algn="ctr" rotWithShape="0">
              <a:srgbClr val="000000">
                <a:alpha val="34999"/>
              </a:srgbClr>
            </a:outerShdw>
          </a:effectLst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3" name="32 Flecha curvada hacia arriba"/>
          <p:cNvSpPr/>
          <p:nvPr/>
        </p:nvSpPr>
        <p:spPr bwMode="auto">
          <a:xfrm flipH="1">
            <a:off x="2203540" y="2869906"/>
            <a:ext cx="1440507" cy="503776"/>
          </a:xfrm>
          <a:prstGeom prst="curvedUpArrow">
            <a:avLst/>
          </a:prstGeom>
          <a:solidFill>
            <a:srgbClr val="FFFFFF"/>
          </a:solidFill>
          <a:ln w="25400" cap="flat" cmpd="sng" algn="ctr">
            <a:solidFill>
              <a:srgbClr val="E2007A"/>
            </a:solidFill>
            <a:prstDash val="solid"/>
            <a:bevel/>
            <a:headEnd type="none" w="med" len="med"/>
            <a:tailEnd type="none" w="med" len="med"/>
          </a:ln>
          <a:effectLst>
            <a:outerShdw blurRad="38100" dist="23000" dir="5400000" algn="ctr" rotWithShape="0">
              <a:srgbClr val="000000">
                <a:alpha val="34999"/>
              </a:srgbClr>
            </a:outerShdw>
          </a:effectLst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24" name="Group 57"/>
          <p:cNvGrpSpPr/>
          <p:nvPr/>
        </p:nvGrpSpPr>
        <p:grpSpPr>
          <a:xfrm>
            <a:off x="4056358" y="4685637"/>
            <a:ext cx="1378494" cy="1449380"/>
            <a:chOff x="7297962" y="1134738"/>
            <a:chExt cx="1378494" cy="1449380"/>
          </a:xfrm>
        </p:grpSpPr>
        <p:sp>
          <p:nvSpPr>
            <p:cNvPr id="26" name="Rectangle 38"/>
            <p:cNvSpPr/>
            <p:nvPr/>
          </p:nvSpPr>
          <p:spPr bwMode="auto">
            <a:xfrm>
              <a:off x="7297962" y="1134738"/>
              <a:ext cx="1378494" cy="1449380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chemeClr val="accent2"/>
              </a:solidFill>
              <a:prstDash val="solid"/>
              <a:bevel/>
              <a:headEnd type="none" w="med" len="med"/>
              <a:tailEnd type="none" w="med" len="med"/>
            </a:ln>
            <a:effectLst>
              <a:outerShdw blurRad="38100" dist="23000" dir="5400000" algn="ctr" rotWithShape="0">
                <a:srgbClr val="000000">
                  <a:alpha val="34999"/>
                </a:srgbClr>
              </a:outerShdw>
            </a:effectLst>
          </p:spPr>
          <p:txBody>
            <a:bodyPr vert="horz" wrap="square" lIns="45720" tIns="45720" rIns="4572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eaLnBrk="1"/>
              <a:endParaRPr lang="en-US" smtClean="0"/>
            </a:p>
          </p:txBody>
        </p:sp>
        <p:pic>
          <p:nvPicPr>
            <p:cNvPr id="27" name="Picture 1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367167" y="1196752"/>
              <a:ext cx="1223201" cy="1296144"/>
            </a:xfrm>
            <a:prstGeom prst="rect">
              <a:avLst/>
            </a:prstGeom>
          </p:spPr>
        </p:pic>
      </p:grpSp>
      <p:sp>
        <p:nvSpPr>
          <p:cNvPr id="28" name="object 2"/>
          <p:cNvSpPr txBox="1">
            <a:spLocks/>
          </p:cNvSpPr>
          <p:nvPr/>
        </p:nvSpPr>
        <p:spPr>
          <a:xfrm>
            <a:off x="3491432" y="6180921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b="1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>
                <a:solidFill>
                  <a:srgbClr val="E2007A"/>
                </a:solidFill>
              </a:rPr>
              <a:t>DANE-UNS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Working Group</a:t>
            </a:r>
          </a:p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lecha abajo 2"/>
          <p:cNvSpPr/>
          <p:nvPr/>
        </p:nvSpPr>
        <p:spPr bwMode="auto">
          <a:xfrm>
            <a:off x="4644009" y="3908354"/>
            <a:ext cx="216023" cy="685997"/>
          </a:xfrm>
          <a:prstGeom prst="downArrow">
            <a:avLst/>
          </a:prstGeom>
          <a:solidFill>
            <a:srgbClr val="FFFFFF"/>
          </a:solidFill>
          <a:ln w="25400" cap="flat" cmpd="sng" algn="ctr">
            <a:solidFill>
              <a:srgbClr val="E2007A"/>
            </a:solidFill>
            <a:prstDash val="solid"/>
            <a:bevel/>
            <a:headEnd type="none" w="med" len="med"/>
            <a:tailEnd type="none" w="med" len="med"/>
          </a:ln>
          <a:effectLst>
            <a:outerShdw blurRad="38100" dist="23000" dir="5400000" algn="ctr" rotWithShape="0">
              <a:srgbClr val="000000">
                <a:alpha val="34999"/>
              </a:srgbClr>
            </a:outerShdw>
          </a:effectLst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64739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6205538" cy="647700"/>
          </a:xfrm>
          <a:prstGeom prst="rect">
            <a:avLst/>
          </a:prstGeom>
        </p:spPr>
        <p:txBody>
          <a:bodyPr/>
          <a:lstStyle/>
          <a:p>
            <a:pPr algn="l" fontAlgn="auto">
              <a:spcAft>
                <a:spcPts val="0"/>
              </a:spcAft>
              <a:defRPr/>
            </a:pPr>
            <a:r>
              <a:rPr lang="en-US" sz="2800" kern="1200" dirty="0" smtClean="0">
                <a:solidFill>
                  <a:schemeClr val="bg1"/>
                </a:solidFill>
                <a:cs typeface="Aharoni" pitchFamily="2" charset="-79"/>
              </a:rPr>
              <a:t>Smart Data Strategy:</a:t>
            </a:r>
            <a:br>
              <a:rPr lang="en-US" sz="2800" kern="1200" dirty="0" smtClean="0">
                <a:solidFill>
                  <a:schemeClr val="bg1"/>
                </a:solidFill>
                <a:cs typeface="Aharoni" pitchFamily="2" charset="-79"/>
              </a:rPr>
            </a:br>
            <a:r>
              <a:rPr lang="en-US" sz="2800" kern="1200" dirty="0" smtClean="0">
                <a:solidFill>
                  <a:schemeClr val="bg1"/>
                </a:solidFill>
                <a:cs typeface="Aharoni" pitchFamily="2" charset="-79"/>
              </a:rPr>
              <a:t>Objective</a:t>
            </a:r>
            <a:endParaRPr lang="es-CO" sz="2800" kern="1200" dirty="0">
              <a:solidFill>
                <a:schemeClr val="bg1"/>
              </a:solidFill>
              <a:cs typeface="Aharoni" pitchFamily="2" charset="-79"/>
            </a:endParaRPr>
          </a:p>
        </p:txBody>
      </p:sp>
      <p:sp>
        <p:nvSpPr>
          <p:cNvPr id="1248" name="object 2"/>
          <p:cNvSpPr/>
          <p:nvPr/>
        </p:nvSpPr>
        <p:spPr>
          <a:xfrm>
            <a:off x="2347485" y="3295342"/>
            <a:ext cx="1013019" cy="373781"/>
          </a:xfrm>
          <a:custGeom>
            <a:avLst/>
            <a:gdLst/>
            <a:ahLst/>
            <a:cxnLst/>
            <a:rect l="l" t="t" r="r" b="b"/>
            <a:pathLst>
              <a:path w="1224279" h="432435">
                <a:moveTo>
                  <a:pt x="0" y="431850"/>
                </a:moveTo>
                <a:lnTo>
                  <a:pt x="1224013" y="431850"/>
                </a:lnTo>
                <a:lnTo>
                  <a:pt x="1224013" y="0"/>
                </a:lnTo>
              </a:path>
            </a:pathLst>
          </a:custGeom>
          <a:ln w="17132">
            <a:solidFill>
              <a:srgbClr val="EF43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9" name="object 3"/>
          <p:cNvSpPr/>
          <p:nvPr/>
        </p:nvSpPr>
        <p:spPr>
          <a:xfrm>
            <a:off x="3307172" y="3183042"/>
            <a:ext cx="106661" cy="111421"/>
          </a:xfrm>
          <a:custGeom>
            <a:avLst/>
            <a:gdLst/>
            <a:ahLst/>
            <a:cxnLst/>
            <a:rect l="l" t="t" r="r" b="b"/>
            <a:pathLst>
              <a:path w="128904" h="128904">
                <a:moveTo>
                  <a:pt x="64414" y="0"/>
                </a:moveTo>
                <a:lnTo>
                  <a:pt x="39342" y="5062"/>
                </a:lnTo>
                <a:lnTo>
                  <a:pt x="18867" y="18865"/>
                </a:lnTo>
                <a:lnTo>
                  <a:pt x="5062" y="39337"/>
                </a:lnTo>
                <a:lnTo>
                  <a:pt x="0" y="64401"/>
                </a:lnTo>
                <a:lnTo>
                  <a:pt x="5062" y="89466"/>
                </a:lnTo>
                <a:lnTo>
                  <a:pt x="18867" y="109937"/>
                </a:lnTo>
                <a:lnTo>
                  <a:pt x="39342" y="123741"/>
                </a:lnTo>
                <a:lnTo>
                  <a:pt x="64414" y="128803"/>
                </a:lnTo>
                <a:lnTo>
                  <a:pt x="89479" y="123741"/>
                </a:lnTo>
                <a:lnTo>
                  <a:pt x="109950" y="109937"/>
                </a:lnTo>
                <a:lnTo>
                  <a:pt x="123753" y="89466"/>
                </a:lnTo>
                <a:lnTo>
                  <a:pt x="128816" y="64401"/>
                </a:lnTo>
                <a:lnTo>
                  <a:pt x="123753" y="39337"/>
                </a:lnTo>
                <a:lnTo>
                  <a:pt x="109950" y="18865"/>
                </a:lnTo>
                <a:lnTo>
                  <a:pt x="89479" y="5062"/>
                </a:lnTo>
                <a:lnTo>
                  <a:pt x="64414" y="0"/>
                </a:lnTo>
                <a:close/>
              </a:path>
            </a:pathLst>
          </a:custGeom>
          <a:solidFill>
            <a:srgbClr val="EF435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0" name="object 4"/>
          <p:cNvSpPr txBox="1"/>
          <p:nvPr/>
        </p:nvSpPr>
        <p:spPr>
          <a:xfrm>
            <a:off x="4410640" y="3477044"/>
            <a:ext cx="592154" cy="2069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00" spc="-10" dirty="0">
                <a:solidFill>
                  <a:srgbClr val="4C4D4F"/>
                </a:solidFill>
                <a:latin typeface="Arial"/>
                <a:cs typeface="Arial"/>
              </a:rPr>
              <a:t>Big</a:t>
            </a:r>
            <a:r>
              <a:rPr sz="1500" spc="-110" dirty="0">
                <a:solidFill>
                  <a:srgbClr val="4C4D4F"/>
                </a:solidFill>
                <a:latin typeface="Arial"/>
                <a:cs typeface="Arial"/>
              </a:rPr>
              <a:t> </a:t>
            </a:r>
            <a:r>
              <a:rPr sz="1500" spc="-10" dirty="0">
                <a:solidFill>
                  <a:srgbClr val="4C4D4F"/>
                </a:solidFill>
                <a:latin typeface="Arial"/>
                <a:cs typeface="Arial"/>
              </a:rPr>
              <a:t>data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251" name="object 5"/>
          <p:cNvSpPr/>
          <p:nvPr/>
        </p:nvSpPr>
        <p:spPr>
          <a:xfrm>
            <a:off x="1164335" y="4716558"/>
            <a:ext cx="3356212" cy="419888"/>
          </a:xfrm>
          <a:custGeom>
            <a:avLst/>
            <a:gdLst/>
            <a:ahLst/>
            <a:cxnLst/>
            <a:rect l="l" t="t" r="r" b="b"/>
            <a:pathLst>
              <a:path w="1389379" h="485775">
                <a:moveTo>
                  <a:pt x="0" y="485533"/>
                </a:moveTo>
                <a:lnTo>
                  <a:pt x="1388935" y="485533"/>
                </a:lnTo>
                <a:lnTo>
                  <a:pt x="1388935" y="0"/>
                </a:lnTo>
              </a:path>
            </a:pathLst>
          </a:custGeom>
          <a:ln w="17132">
            <a:solidFill>
              <a:srgbClr val="00B4E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2" name="object 6"/>
          <p:cNvSpPr/>
          <p:nvPr/>
        </p:nvSpPr>
        <p:spPr>
          <a:xfrm>
            <a:off x="4457496" y="4607134"/>
            <a:ext cx="106661" cy="111421"/>
          </a:xfrm>
          <a:custGeom>
            <a:avLst/>
            <a:gdLst/>
            <a:ahLst/>
            <a:cxnLst/>
            <a:rect l="l" t="t" r="r" b="b"/>
            <a:pathLst>
              <a:path w="128904" h="128904">
                <a:moveTo>
                  <a:pt x="64414" y="0"/>
                </a:moveTo>
                <a:lnTo>
                  <a:pt x="39342" y="5062"/>
                </a:lnTo>
                <a:lnTo>
                  <a:pt x="18867" y="18865"/>
                </a:lnTo>
                <a:lnTo>
                  <a:pt x="5062" y="39337"/>
                </a:lnTo>
                <a:lnTo>
                  <a:pt x="0" y="64401"/>
                </a:lnTo>
                <a:lnTo>
                  <a:pt x="5062" y="89466"/>
                </a:lnTo>
                <a:lnTo>
                  <a:pt x="18867" y="109937"/>
                </a:lnTo>
                <a:lnTo>
                  <a:pt x="39342" y="123741"/>
                </a:lnTo>
                <a:lnTo>
                  <a:pt x="64414" y="128803"/>
                </a:lnTo>
                <a:lnTo>
                  <a:pt x="89479" y="123741"/>
                </a:lnTo>
                <a:lnTo>
                  <a:pt x="109950" y="109937"/>
                </a:lnTo>
                <a:lnTo>
                  <a:pt x="123753" y="89466"/>
                </a:lnTo>
                <a:lnTo>
                  <a:pt x="128816" y="64401"/>
                </a:lnTo>
                <a:lnTo>
                  <a:pt x="123753" y="39337"/>
                </a:lnTo>
                <a:lnTo>
                  <a:pt x="109950" y="18865"/>
                </a:lnTo>
                <a:lnTo>
                  <a:pt x="89479" y="5062"/>
                </a:lnTo>
                <a:lnTo>
                  <a:pt x="64414" y="0"/>
                </a:lnTo>
                <a:close/>
              </a:path>
            </a:pathLst>
          </a:custGeom>
          <a:solidFill>
            <a:srgbClr val="00B4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3" name="object 7"/>
          <p:cNvSpPr/>
          <p:nvPr/>
        </p:nvSpPr>
        <p:spPr>
          <a:xfrm>
            <a:off x="3138133" y="3350594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00928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4" name="object 8"/>
          <p:cNvSpPr/>
          <p:nvPr/>
        </p:nvSpPr>
        <p:spPr>
          <a:xfrm>
            <a:off x="3138133" y="3723827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EF4A8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5" name="object 9"/>
          <p:cNvSpPr/>
          <p:nvPr/>
        </p:nvSpPr>
        <p:spPr>
          <a:xfrm>
            <a:off x="3138133" y="3350594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00B4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6" name="object 10"/>
          <p:cNvSpPr/>
          <p:nvPr/>
        </p:nvSpPr>
        <p:spPr>
          <a:xfrm>
            <a:off x="2727703" y="4048636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7" name="object 11"/>
          <p:cNvSpPr/>
          <p:nvPr/>
        </p:nvSpPr>
        <p:spPr>
          <a:xfrm>
            <a:off x="2732221" y="4043924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8" name="object 12"/>
          <p:cNvSpPr/>
          <p:nvPr/>
        </p:nvSpPr>
        <p:spPr>
          <a:xfrm>
            <a:off x="2736730" y="4039212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FA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9" name="object 13"/>
          <p:cNvSpPr/>
          <p:nvPr/>
        </p:nvSpPr>
        <p:spPr>
          <a:xfrm>
            <a:off x="2741238" y="4034501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0" name="object 14"/>
          <p:cNvSpPr/>
          <p:nvPr/>
        </p:nvSpPr>
        <p:spPr>
          <a:xfrm>
            <a:off x="2745746" y="4029790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1" name="object 15"/>
          <p:cNvSpPr/>
          <p:nvPr/>
        </p:nvSpPr>
        <p:spPr>
          <a:xfrm>
            <a:off x="2750254" y="4025078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2" name="object 16"/>
          <p:cNvSpPr/>
          <p:nvPr/>
        </p:nvSpPr>
        <p:spPr>
          <a:xfrm>
            <a:off x="2754773" y="4020367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F2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3" name="object 17"/>
          <p:cNvSpPr/>
          <p:nvPr/>
        </p:nvSpPr>
        <p:spPr>
          <a:xfrm>
            <a:off x="2759281" y="4015655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F0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4" name="object 18"/>
          <p:cNvSpPr/>
          <p:nvPr/>
        </p:nvSpPr>
        <p:spPr>
          <a:xfrm>
            <a:off x="2763789" y="4010943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EE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5" name="object 19"/>
          <p:cNvSpPr/>
          <p:nvPr/>
        </p:nvSpPr>
        <p:spPr>
          <a:xfrm>
            <a:off x="2768297" y="4006232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ED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6" name="object 20"/>
          <p:cNvSpPr/>
          <p:nvPr/>
        </p:nvSpPr>
        <p:spPr>
          <a:xfrm>
            <a:off x="2772806" y="4001520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EB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7" name="object 21"/>
          <p:cNvSpPr/>
          <p:nvPr/>
        </p:nvSpPr>
        <p:spPr>
          <a:xfrm>
            <a:off x="2777324" y="3996808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E9E9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8" name="object 22"/>
          <p:cNvSpPr/>
          <p:nvPr/>
        </p:nvSpPr>
        <p:spPr>
          <a:xfrm>
            <a:off x="2781832" y="3992097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E8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9" name="object 23"/>
          <p:cNvSpPr/>
          <p:nvPr/>
        </p:nvSpPr>
        <p:spPr>
          <a:xfrm>
            <a:off x="2786340" y="3987386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E6E6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0" name="object 24"/>
          <p:cNvSpPr/>
          <p:nvPr/>
        </p:nvSpPr>
        <p:spPr>
          <a:xfrm>
            <a:off x="2790848" y="3982674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E5E4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1" name="object 25"/>
          <p:cNvSpPr/>
          <p:nvPr/>
        </p:nvSpPr>
        <p:spPr>
          <a:xfrm>
            <a:off x="2795357" y="3977963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E3E3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2" name="object 26"/>
          <p:cNvSpPr/>
          <p:nvPr/>
        </p:nvSpPr>
        <p:spPr>
          <a:xfrm>
            <a:off x="2799875" y="3973251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E2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3" name="object 27"/>
          <p:cNvSpPr/>
          <p:nvPr/>
        </p:nvSpPr>
        <p:spPr>
          <a:xfrm>
            <a:off x="2804383" y="3968539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E1E0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4" name="object 28"/>
          <p:cNvSpPr/>
          <p:nvPr/>
        </p:nvSpPr>
        <p:spPr>
          <a:xfrm>
            <a:off x="2808891" y="3963828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DFDE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5" name="object 29"/>
          <p:cNvSpPr/>
          <p:nvPr/>
        </p:nvSpPr>
        <p:spPr>
          <a:xfrm>
            <a:off x="2813400" y="3959117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DE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6" name="object 30"/>
          <p:cNvSpPr/>
          <p:nvPr/>
        </p:nvSpPr>
        <p:spPr>
          <a:xfrm>
            <a:off x="2817908" y="3954405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DCD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7" name="object 31"/>
          <p:cNvSpPr/>
          <p:nvPr/>
        </p:nvSpPr>
        <p:spPr>
          <a:xfrm>
            <a:off x="2822427" y="3949694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DBD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8" name="object 32"/>
          <p:cNvSpPr/>
          <p:nvPr/>
        </p:nvSpPr>
        <p:spPr>
          <a:xfrm>
            <a:off x="2826934" y="3944982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DA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9" name="object 33"/>
          <p:cNvSpPr/>
          <p:nvPr/>
        </p:nvSpPr>
        <p:spPr>
          <a:xfrm>
            <a:off x="2831443" y="3940270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D8D8D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0" name="object 34"/>
          <p:cNvSpPr/>
          <p:nvPr/>
        </p:nvSpPr>
        <p:spPr>
          <a:xfrm>
            <a:off x="2835951" y="3935559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D7D6D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1" name="object 35"/>
          <p:cNvSpPr/>
          <p:nvPr/>
        </p:nvSpPr>
        <p:spPr>
          <a:xfrm>
            <a:off x="2840459" y="3930848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D5D5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2" name="object 36"/>
          <p:cNvSpPr/>
          <p:nvPr/>
        </p:nvSpPr>
        <p:spPr>
          <a:xfrm>
            <a:off x="2844978" y="3926136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D4D4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3" name="object 37"/>
          <p:cNvSpPr/>
          <p:nvPr/>
        </p:nvSpPr>
        <p:spPr>
          <a:xfrm>
            <a:off x="2849485" y="3921424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D3D2D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4" name="object 38"/>
          <p:cNvSpPr/>
          <p:nvPr/>
        </p:nvSpPr>
        <p:spPr>
          <a:xfrm>
            <a:off x="2853994" y="3916713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D2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5" name="object 39"/>
          <p:cNvSpPr/>
          <p:nvPr/>
        </p:nvSpPr>
        <p:spPr>
          <a:xfrm>
            <a:off x="2858502" y="3912001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D0D0D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6" name="object 40"/>
          <p:cNvSpPr/>
          <p:nvPr/>
        </p:nvSpPr>
        <p:spPr>
          <a:xfrm>
            <a:off x="2863010" y="3907290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CFCF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7" name="object 41"/>
          <p:cNvSpPr/>
          <p:nvPr/>
        </p:nvSpPr>
        <p:spPr>
          <a:xfrm>
            <a:off x="2867529" y="3902579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CDCDC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8" name="object 42"/>
          <p:cNvSpPr/>
          <p:nvPr/>
        </p:nvSpPr>
        <p:spPr>
          <a:xfrm>
            <a:off x="2872037" y="3897867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9" name="object 43"/>
          <p:cNvSpPr/>
          <p:nvPr/>
        </p:nvSpPr>
        <p:spPr>
          <a:xfrm>
            <a:off x="2876545" y="3893155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CBCBC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0" name="object 44"/>
          <p:cNvSpPr/>
          <p:nvPr/>
        </p:nvSpPr>
        <p:spPr>
          <a:xfrm>
            <a:off x="2881053" y="3888444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CACAC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1" name="object 45"/>
          <p:cNvSpPr/>
          <p:nvPr/>
        </p:nvSpPr>
        <p:spPr>
          <a:xfrm>
            <a:off x="2885562" y="3883732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C9C8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2" name="object 46"/>
          <p:cNvSpPr/>
          <p:nvPr/>
        </p:nvSpPr>
        <p:spPr>
          <a:xfrm>
            <a:off x="2890081" y="3879021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C8C7C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3" name="object 47"/>
          <p:cNvSpPr/>
          <p:nvPr/>
        </p:nvSpPr>
        <p:spPr>
          <a:xfrm>
            <a:off x="2894588" y="3874310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C6C6C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4" name="object 48"/>
          <p:cNvSpPr/>
          <p:nvPr/>
        </p:nvSpPr>
        <p:spPr>
          <a:xfrm>
            <a:off x="2899096" y="3869598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C5C5C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5" name="object 49"/>
          <p:cNvSpPr/>
          <p:nvPr/>
        </p:nvSpPr>
        <p:spPr>
          <a:xfrm>
            <a:off x="2903605" y="3864886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C4C4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6" name="object 50"/>
          <p:cNvSpPr/>
          <p:nvPr/>
        </p:nvSpPr>
        <p:spPr>
          <a:xfrm>
            <a:off x="2908113" y="3860175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C3C2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7" name="object 51"/>
          <p:cNvSpPr/>
          <p:nvPr/>
        </p:nvSpPr>
        <p:spPr>
          <a:xfrm>
            <a:off x="2912632" y="3855463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C1C1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8" name="object 52"/>
          <p:cNvSpPr/>
          <p:nvPr/>
        </p:nvSpPr>
        <p:spPr>
          <a:xfrm>
            <a:off x="2917139" y="3850752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9" name="object 53"/>
          <p:cNvSpPr/>
          <p:nvPr/>
        </p:nvSpPr>
        <p:spPr>
          <a:xfrm>
            <a:off x="2921647" y="3846041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BFBF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0" name="object 54"/>
          <p:cNvSpPr/>
          <p:nvPr/>
        </p:nvSpPr>
        <p:spPr>
          <a:xfrm>
            <a:off x="2926156" y="3841329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1" name="object 55"/>
          <p:cNvSpPr/>
          <p:nvPr/>
        </p:nvSpPr>
        <p:spPr>
          <a:xfrm>
            <a:off x="2930664" y="3836618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BCBDB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2" name="object 56"/>
          <p:cNvSpPr/>
          <p:nvPr/>
        </p:nvSpPr>
        <p:spPr>
          <a:xfrm>
            <a:off x="2935172" y="3831906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BBBB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3" name="object 57"/>
          <p:cNvSpPr/>
          <p:nvPr/>
        </p:nvSpPr>
        <p:spPr>
          <a:xfrm>
            <a:off x="2939691" y="3827196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BABAB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4" name="object 58"/>
          <p:cNvSpPr/>
          <p:nvPr/>
        </p:nvSpPr>
        <p:spPr>
          <a:xfrm>
            <a:off x="2944199" y="3822484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B9B9B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5" name="object 59"/>
          <p:cNvSpPr/>
          <p:nvPr/>
        </p:nvSpPr>
        <p:spPr>
          <a:xfrm>
            <a:off x="2948707" y="3817772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B8B8B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6" name="object 60"/>
          <p:cNvSpPr/>
          <p:nvPr/>
        </p:nvSpPr>
        <p:spPr>
          <a:xfrm>
            <a:off x="2953215" y="3813061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B7B7B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7" name="object 61"/>
          <p:cNvSpPr/>
          <p:nvPr/>
        </p:nvSpPr>
        <p:spPr>
          <a:xfrm>
            <a:off x="2957723" y="3808349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B5B6B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8" name="object 62"/>
          <p:cNvSpPr/>
          <p:nvPr/>
        </p:nvSpPr>
        <p:spPr>
          <a:xfrm>
            <a:off x="2962242" y="3803637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B4B5B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9" name="object 63"/>
          <p:cNvSpPr/>
          <p:nvPr/>
        </p:nvSpPr>
        <p:spPr>
          <a:xfrm>
            <a:off x="2966750" y="3798927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B3B4B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0" name="object 64"/>
          <p:cNvSpPr/>
          <p:nvPr/>
        </p:nvSpPr>
        <p:spPr>
          <a:xfrm>
            <a:off x="2971258" y="3794215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B2B2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1" name="object 65"/>
          <p:cNvSpPr/>
          <p:nvPr/>
        </p:nvSpPr>
        <p:spPr>
          <a:xfrm>
            <a:off x="2975766" y="3789503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B1B1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2" name="object 66"/>
          <p:cNvSpPr/>
          <p:nvPr/>
        </p:nvSpPr>
        <p:spPr>
          <a:xfrm>
            <a:off x="2980275" y="3784792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B0B0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3" name="object 67"/>
          <p:cNvSpPr/>
          <p:nvPr/>
        </p:nvSpPr>
        <p:spPr>
          <a:xfrm>
            <a:off x="2984793" y="3780080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AEAFB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4" name="object 68"/>
          <p:cNvSpPr/>
          <p:nvPr/>
        </p:nvSpPr>
        <p:spPr>
          <a:xfrm>
            <a:off x="2989301" y="3775368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ADAEA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5" name="object 69"/>
          <p:cNvSpPr/>
          <p:nvPr/>
        </p:nvSpPr>
        <p:spPr>
          <a:xfrm>
            <a:off x="2993809" y="3770657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ACADA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6" name="object 70"/>
          <p:cNvSpPr/>
          <p:nvPr/>
        </p:nvSpPr>
        <p:spPr>
          <a:xfrm>
            <a:off x="2998318" y="3765945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ABACA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7" name="object 71"/>
          <p:cNvSpPr/>
          <p:nvPr/>
        </p:nvSpPr>
        <p:spPr>
          <a:xfrm>
            <a:off x="3002826" y="3761234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AAAB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8" name="object 72"/>
          <p:cNvSpPr/>
          <p:nvPr/>
        </p:nvSpPr>
        <p:spPr>
          <a:xfrm>
            <a:off x="3007345" y="3756522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A9AAA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9" name="object 73"/>
          <p:cNvSpPr/>
          <p:nvPr/>
        </p:nvSpPr>
        <p:spPr>
          <a:xfrm>
            <a:off x="3011852" y="3751811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A8A9A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0" name="object 74"/>
          <p:cNvSpPr/>
          <p:nvPr/>
        </p:nvSpPr>
        <p:spPr>
          <a:xfrm>
            <a:off x="3016360" y="3747099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A7A8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1" name="object 75"/>
          <p:cNvSpPr/>
          <p:nvPr/>
        </p:nvSpPr>
        <p:spPr>
          <a:xfrm>
            <a:off x="3020869" y="3742388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A5A7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2" name="object 76"/>
          <p:cNvSpPr/>
          <p:nvPr/>
        </p:nvSpPr>
        <p:spPr>
          <a:xfrm>
            <a:off x="3025377" y="3737676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A4A5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3" name="object 77"/>
          <p:cNvSpPr/>
          <p:nvPr/>
        </p:nvSpPr>
        <p:spPr>
          <a:xfrm>
            <a:off x="3029896" y="3732965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A3A5A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4" name="object 78"/>
          <p:cNvSpPr/>
          <p:nvPr/>
        </p:nvSpPr>
        <p:spPr>
          <a:xfrm>
            <a:off x="3034403" y="3728253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A2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5" name="object 79"/>
          <p:cNvSpPr/>
          <p:nvPr/>
        </p:nvSpPr>
        <p:spPr>
          <a:xfrm>
            <a:off x="3038912" y="3723542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A1A2A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6" name="object 80"/>
          <p:cNvSpPr/>
          <p:nvPr/>
        </p:nvSpPr>
        <p:spPr>
          <a:xfrm>
            <a:off x="3043420" y="3718830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A0A1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7" name="object 81"/>
          <p:cNvSpPr/>
          <p:nvPr/>
        </p:nvSpPr>
        <p:spPr>
          <a:xfrm>
            <a:off x="3047928" y="3714118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9FA0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8" name="object 82"/>
          <p:cNvSpPr/>
          <p:nvPr/>
        </p:nvSpPr>
        <p:spPr>
          <a:xfrm>
            <a:off x="3052447" y="3709407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9E9FA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9" name="object 83"/>
          <p:cNvSpPr/>
          <p:nvPr/>
        </p:nvSpPr>
        <p:spPr>
          <a:xfrm>
            <a:off x="3056955" y="3704696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9D9E9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0" name="object 84"/>
          <p:cNvSpPr/>
          <p:nvPr/>
        </p:nvSpPr>
        <p:spPr>
          <a:xfrm>
            <a:off x="3061463" y="3699984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9C9D9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1" name="object 85"/>
          <p:cNvSpPr/>
          <p:nvPr/>
        </p:nvSpPr>
        <p:spPr>
          <a:xfrm>
            <a:off x="3065971" y="3695273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9A9C9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2" name="object 86"/>
          <p:cNvSpPr/>
          <p:nvPr/>
        </p:nvSpPr>
        <p:spPr>
          <a:xfrm>
            <a:off x="3070480" y="3690561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999B9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3" name="object 87"/>
          <p:cNvSpPr/>
          <p:nvPr/>
        </p:nvSpPr>
        <p:spPr>
          <a:xfrm>
            <a:off x="3074999" y="3685849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989A9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4" name="object 88"/>
          <p:cNvSpPr/>
          <p:nvPr/>
        </p:nvSpPr>
        <p:spPr>
          <a:xfrm>
            <a:off x="3079506" y="3681138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97999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5" name="object 89"/>
          <p:cNvSpPr/>
          <p:nvPr/>
        </p:nvSpPr>
        <p:spPr>
          <a:xfrm>
            <a:off x="3084014" y="3676427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9698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6" name="object 90"/>
          <p:cNvSpPr/>
          <p:nvPr/>
        </p:nvSpPr>
        <p:spPr>
          <a:xfrm>
            <a:off x="3088522" y="3671715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95979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7" name="object 91"/>
          <p:cNvSpPr/>
          <p:nvPr/>
        </p:nvSpPr>
        <p:spPr>
          <a:xfrm>
            <a:off x="3093031" y="3667004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94969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8" name="object 92"/>
          <p:cNvSpPr/>
          <p:nvPr/>
        </p:nvSpPr>
        <p:spPr>
          <a:xfrm>
            <a:off x="3097550" y="3662292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93959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9" name="object 93"/>
          <p:cNvSpPr/>
          <p:nvPr/>
        </p:nvSpPr>
        <p:spPr>
          <a:xfrm>
            <a:off x="3102057" y="3657580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92949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0" name="object 94"/>
          <p:cNvSpPr/>
          <p:nvPr/>
        </p:nvSpPr>
        <p:spPr>
          <a:xfrm>
            <a:off x="3106565" y="3652869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9194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1" name="object 95"/>
          <p:cNvSpPr/>
          <p:nvPr/>
        </p:nvSpPr>
        <p:spPr>
          <a:xfrm>
            <a:off x="3111073" y="3648158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9092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2" name="object 96"/>
          <p:cNvSpPr/>
          <p:nvPr/>
        </p:nvSpPr>
        <p:spPr>
          <a:xfrm>
            <a:off x="3115582" y="3643446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8F92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3" name="object 97"/>
          <p:cNvSpPr/>
          <p:nvPr/>
        </p:nvSpPr>
        <p:spPr>
          <a:xfrm>
            <a:off x="3120101" y="3638735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8E91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4" name="object 98"/>
          <p:cNvSpPr/>
          <p:nvPr/>
        </p:nvSpPr>
        <p:spPr>
          <a:xfrm>
            <a:off x="3124609" y="3634023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8D909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5" name="object 99"/>
          <p:cNvSpPr/>
          <p:nvPr/>
        </p:nvSpPr>
        <p:spPr>
          <a:xfrm>
            <a:off x="3129116" y="3629311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8C8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6" name="object 100"/>
          <p:cNvSpPr/>
          <p:nvPr/>
        </p:nvSpPr>
        <p:spPr>
          <a:xfrm>
            <a:off x="3133625" y="3624600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8B8E8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7" name="object 101"/>
          <p:cNvSpPr/>
          <p:nvPr/>
        </p:nvSpPr>
        <p:spPr>
          <a:xfrm>
            <a:off x="3138133" y="3619889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8A8D8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8" name="object 102"/>
          <p:cNvSpPr/>
          <p:nvPr/>
        </p:nvSpPr>
        <p:spPr>
          <a:xfrm>
            <a:off x="3138133" y="3619889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9" name="object 103"/>
          <p:cNvSpPr/>
          <p:nvPr/>
        </p:nvSpPr>
        <p:spPr>
          <a:xfrm>
            <a:off x="3138133" y="3619894"/>
            <a:ext cx="1503902" cy="15710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0" name="object 104"/>
          <p:cNvSpPr/>
          <p:nvPr/>
        </p:nvSpPr>
        <p:spPr>
          <a:xfrm>
            <a:off x="3582222" y="4390884"/>
            <a:ext cx="666238" cy="321639"/>
          </a:xfrm>
          <a:custGeom>
            <a:avLst/>
            <a:gdLst/>
            <a:ahLst/>
            <a:cxnLst/>
            <a:rect l="l" t="t" r="r" b="b"/>
            <a:pathLst>
              <a:path w="805179" h="372109">
                <a:moveTo>
                  <a:pt x="500202" y="313474"/>
                </a:moveTo>
                <a:lnTo>
                  <a:pt x="304914" y="313474"/>
                </a:lnTo>
                <a:lnTo>
                  <a:pt x="304914" y="364871"/>
                </a:lnTo>
                <a:lnTo>
                  <a:pt x="311772" y="371716"/>
                </a:lnTo>
                <a:lnTo>
                  <a:pt x="493344" y="371716"/>
                </a:lnTo>
                <a:lnTo>
                  <a:pt x="500202" y="363156"/>
                </a:lnTo>
                <a:lnTo>
                  <a:pt x="500202" y="313474"/>
                </a:lnTo>
                <a:close/>
              </a:path>
              <a:path w="805179" h="372109">
                <a:moveTo>
                  <a:pt x="798258" y="279222"/>
                </a:moveTo>
                <a:lnTo>
                  <a:pt x="6858" y="279222"/>
                </a:lnTo>
                <a:lnTo>
                  <a:pt x="0" y="287782"/>
                </a:lnTo>
                <a:lnTo>
                  <a:pt x="0" y="306628"/>
                </a:lnTo>
                <a:lnTo>
                  <a:pt x="6858" y="313474"/>
                </a:lnTo>
                <a:lnTo>
                  <a:pt x="798258" y="313474"/>
                </a:lnTo>
                <a:lnTo>
                  <a:pt x="805116" y="304914"/>
                </a:lnTo>
                <a:lnTo>
                  <a:pt x="805116" y="286067"/>
                </a:lnTo>
                <a:lnTo>
                  <a:pt x="798258" y="279222"/>
                </a:lnTo>
                <a:close/>
              </a:path>
              <a:path w="805179" h="372109">
                <a:moveTo>
                  <a:pt x="493344" y="220980"/>
                </a:moveTo>
                <a:lnTo>
                  <a:pt x="311772" y="220980"/>
                </a:lnTo>
                <a:lnTo>
                  <a:pt x="304914" y="229539"/>
                </a:lnTo>
                <a:lnTo>
                  <a:pt x="304914" y="279222"/>
                </a:lnTo>
                <a:lnTo>
                  <a:pt x="500202" y="279222"/>
                </a:lnTo>
                <a:lnTo>
                  <a:pt x="500202" y="227825"/>
                </a:lnTo>
                <a:lnTo>
                  <a:pt x="493344" y="220980"/>
                </a:lnTo>
                <a:close/>
              </a:path>
              <a:path w="805179" h="372109">
                <a:moveTo>
                  <a:pt x="419684" y="140462"/>
                </a:moveTo>
                <a:lnTo>
                  <a:pt x="385432" y="140462"/>
                </a:lnTo>
                <a:lnTo>
                  <a:pt x="385432" y="220980"/>
                </a:lnTo>
                <a:lnTo>
                  <a:pt x="419684" y="220980"/>
                </a:lnTo>
                <a:lnTo>
                  <a:pt x="419684" y="140462"/>
                </a:lnTo>
                <a:close/>
              </a:path>
              <a:path w="805179" h="372109">
                <a:moveTo>
                  <a:pt x="606399" y="0"/>
                </a:moveTo>
                <a:lnTo>
                  <a:pt x="198716" y="0"/>
                </a:lnTo>
                <a:lnTo>
                  <a:pt x="198716" y="140462"/>
                </a:lnTo>
                <a:lnTo>
                  <a:pt x="606399" y="140462"/>
                </a:lnTo>
                <a:lnTo>
                  <a:pt x="606399" y="89077"/>
                </a:lnTo>
                <a:lnTo>
                  <a:pt x="522465" y="89077"/>
                </a:lnTo>
                <a:lnTo>
                  <a:pt x="515453" y="87577"/>
                </a:lnTo>
                <a:lnTo>
                  <a:pt x="515168" y="87363"/>
                </a:lnTo>
                <a:lnTo>
                  <a:pt x="253530" y="87363"/>
                </a:lnTo>
                <a:lnTo>
                  <a:pt x="246672" y="78803"/>
                </a:lnTo>
                <a:lnTo>
                  <a:pt x="246672" y="59956"/>
                </a:lnTo>
                <a:lnTo>
                  <a:pt x="253530" y="53098"/>
                </a:lnTo>
                <a:lnTo>
                  <a:pt x="515168" y="53098"/>
                </a:lnTo>
                <a:lnTo>
                  <a:pt x="515453" y="52884"/>
                </a:lnTo>
                <a:lnTo>
                  <a:pt x="522465" y="51384"/>
                </a:lnTo>
                <a:lnTo>
                  <a:pt x="606399" y="51384"/>
                </a:lnTo>
                <a:lnTo>
                  <a:pt x="606399" y="0"/>
                </a:lnTo>
                <a:close/>
              </a:path>
              <a:path w="805179" h="372109">
                <a:moveTo>
                  <a:pt x="606399" y="51384"/>
                </a:moveTo>
                <a:lnTo>
                  <a:pt x="522465" y="51384"/>
                </a:lnTo>
                <a:lnTo>
                  <a:pt x="529744" y="52884"/>
                </a:lnTo>
                <a:lnTo>
                  <a:pt x="535741" y="56954"/>
                </a:lnTo>
                <a:lnTo>
                  <a:pt x="539812" y="62951"/>
                </a:lnTo>
                <a:lnTo>
                  <a:pt x="541312" y="70231"/>
                </a:lnTo>
                <a:lnTo>
                  <a:pt x="539812" y="77510"/>
                </a:lnTo>
                <a:lnTo>
                  <a:pt x="535741" y="83507"/>
                </a:lnTo>
                <a:lnTo>
                  <a:pt x="529744" y="87577"/>
                </a:lnTo>
                <a:lnTo>
                  <a:pt x="522465" y="89077"/>
                </a:lnTo>
                <a:lnTo>
                  <a:pt x="606399" y="89077"/>
                </a:lnTo>
                <a:lnTo>
                  <a:pt x="606399" y="51384"/>
                </a:lnTo>
                <a:close/>
              </a:path>
              <a:path w="805179" h="372109">
                <a:moveTo>
                  <a:pt x="515168" y="53098"/>
                </a:moveTo>
                <a:lnTo>
                  <a:pt x="347738" y="53098"/>
                </a:lnTo>
                <a:lnTo>
                  <a:pt x="354596" y="61671"/>
                </a:lnTo>
                <a:lnTo>
                  <a:pt x="354596" y="80505"/>
                </a:lnTo>
                <a:lnTo>
                  <a:pt x="346024" y="87363"/>
                </a:lnTo>
                <a:lnTo>
                  <a:pt x="515168" y="87363"/>
                </a:lnTo>
                <a:lnTo>
                  <a:pt x="510046" y="83507"/>
                </a:lnTo>
                <a:lnTo>
                  <a:pt x="506565" y="77510"/>
                </a:lnTo>
                <a:lnTo>
                  <a:pt x="505333" y="70231"/>
                </a:lnTo>
                <a:lnTo>
                  <a:pt x="506565" y="62951"/>
                </a:lnTo>
                <a:lnTo>
                  <a:pt x="510046" y="56954"/>
                </a:lnTo>
                <a:lnTo>
                  <a:pt x="515168" y="53098"/>
                </a:lnTo>
                <a:close/>
              </a:path>
            </a:pathLst>
          </a:custGeom>
          <a:solidFill>
            <a:srgbClr val="00B4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1" name="object 105"/>
          <p:cNvSpPr/>
          <p:nvPr/>
        </p:nvSpPr>
        <p:spPr>
          <a:xfrm>
            <a:off x="3746638" y="4202840"/>
            <a:ext cx="336272" cy="121850"/>
          </a:xfrm>
          <a:custGeom>
            <a:avLst/>
            <a:gdLst/>
            <a:ahLst/>
            <a:cxnLst/>
            <a:rect l="l" t="t" r="r" b="b"/>
            <a:pathLst>
              <a:path w="406400" h="140970">
                <a:moveTo>
                  <a:pt x="405980" y="0"/>
                </a:moveTo>
                <a:lnTo>
                  <a:pt x="0" y="0"/>
                </a:lnTo>
                <a:lnTo>
                  <a:pt x="0" y="140474"/>
                </a:lnTo>
                <a:lnTo>
                  <a:pt x="405980" y="140474"/>
                </a:lnTo>
                <a:lnTo>
                  <a:pt x="405980" y="90792"/>
                </a:lnTo>
                <a:lnTo>
                  <a:pt x="323761" y="90792"/>
                </a:lnTo>
                <a:lnTo>
                  <a:pt x="316481" y="89294"/>
                </a:lnTo>
                <a:lnTo>
                  <a:pt x="316162" y="89077"/>
                </a:lnTo>
                <a:lnTo>
                  <a:pt x="54825" y="89077"/>
                </a:lnTo>
                <a:lnTo>
                  <a:pt x="47967" y="80518"/>
                </a:lnTo>
                <a:lnTo>
                  <a:pt x="47967" y="61671"/>
                </a:lnTo>
                <a:lnTo>
                  <a:pt x="54825" y="54813"/>
                </a:lnTo>
                <a:lnTo>
                  <a:pt x="316181" y="54813"/>
                </a:lnTo>
                <a:lnTo>
                  <a:pt x="316481" y="54609"/>
                </a:lnTo>
                <a:lnTo>
                  <a:pt x="323761" y="53111"/>
                </a:lnTo>
                <a:lnTo>
                  <a:pt x="405980" y="53111"/>
                </a:lnTo>
                <a:lnTo>
                  <a:pt x="405980" y="0"/>
                </a:lnTo>
                <a:close/>
              </a:path>
              <a:path w="406400" h="140970">
                <a:moveTo>
                  <a:pt x="405980" y="53111"/>
                </a:moveTo>
                <a:lnTo>
                  <a:pt x="323761" y="53111"/>
                </a:lnTo>
                <a:lnTo>
                  <a:pt x="331040" y="54609"/>
                </a:lnTo>
                <a:lnTo>
                  <a:pt x="337037" y="58675"/>
                </a:lnTo>
                <a:lnTo>
                  <a:pt x="341107" y="64668"/>
                </a:lnTo>
                <a:lnTo>
                  <a:pt x="342607" y="71945"/>
                </a:lnTo>
                <a:lnTo>
                  <a:pt x="341107" y="79230"/>
                </a:lnTo>
                <a:lnTo>
                  <a:pt x="337037" y="85226"/>
                </a:lnTo>
                <a:lnTo>
                  <a:pt x="331040" y="89294"/>
                </a:lnTo>
                <a:lnTo>
                  <a:pt x="323761" y="90792"/>
                </a:lnTo>
                <a:lnTo>
                  <a:pt x="405980" y="90792"/>
                </a:lnTo>
                <a:lnTo>
                  <a:pt x="405980" y="53111"/>
                </a:lnTo>
                <a:close/>
              </a:path>
              <a:path w="406400" h="140970">
                <a:moveTo>
                  <a:pt x="316181" y="54813"/>
                </a:moveTo>
                <a:lnTo>
                  <a:pt x="149034" y="54813"/>
                </a:lnTo>
                <a:lnTo>
                  <a:pt x="155892" y="63385"/>
                </a:lnTo>
                <a:lnTo>
                  <a:pt x="155892" y="80518"/>
                </a:lnTo>
                <a:lnTo>
                  <a:pt x="147319" y="89077"/>
                </a:lnTo>
                <a:lnTo>
                  <a:pt x="316162" y="89077"/>
                </a:lnTo>
                <a:lnTo>
                  <a:pt x="310484" y="85226"/>
                </a:lnTo>
                <a:lnTo>
                  <a:pt x="306414" y="79230"/>
                </a:lnTo>
                <a:lnTo>
                  <a:pt x="304914" y="71945"/>
                </a:lnTo>
                <a:lnTo>
                  <a:pt x="306414" y="64668"/>
                </a:lnTo>
                <a:lnTo>
                  <a:pt x="310484" y="58675"/>
                </a:lnTo>
                <a:lnTo>
                  <a:pt x="316181" y="54813"/>
                </a:lnTo>
                <a:close/>
              </a:path>
            </a:pathLst>
          </a:custGeom>
          <a:solidFill>
            <a:srgbClr val="00B4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2" name="object 106"/>
          <p:cNvSpPr/>
          <p:nvPr/>
        </p:nvSpPr>
        <p:spPr>
          <a:xfrm>
            <a:off x="3746638" y="4016278"/>
            <a:ext cx="336272" cy="121850"/>
          </a:xfrm>
          <a:custGeom>
            <a:avLst/>
            <a:gdLst/>
            <a:ahLst/>
            <a:cxnLst/>
            <a:rect l="l" t="t" r="r" b="b"/>
            <a:pathLst>
              <a:path w="406400" h="140970">
                <a:moveTo>
                  <a:pt x="405980" y="0"/>
                </a:moveTo>
                <a:lnTo>
                  <a:pt x="0" y="0"/>
                </a:lnTo>
                <a:lnTo>
                  <a:pt x="0" y="140462"/>
                </a:lnTo>
                <a:lnTo>
                  <a:pt x="405980" y="140462"/>
                </a:lnTo>
                <a:lnTo>
                  <a:pt x="405980" y="89077"/>
                </a:lnTo>
                <a:lnTo>
                  <a:pt x="323761" y="89077"/>
                </a:lnTo>
                <a:lnTo>
                  <a:pt x="316481" y="87579"/>
                </a:lnTo>
                <a:lnTo>
                  <a:pt x="316162" y="87363"/>
                </a:lnTo>
                <a:lnTo>
                  <a:pt x="54825" y="87363"/>
                </a:lnTo>
                <a:lnTo>
                  <a:pt x="47967" y="78803"/>
                </a:lnTo>
                <a:lnTo>
                  <a:pt x="47967" y="59956"/>
                </a:lnTo>
                <a:lnTo>
                  <a:pt x="54825" y="53098"/>
                </a:lnTo>
                <a:lnTo>
                  <a:pt x="316442" y="53098"/>
                </a:lnTo>
                <a:lnTo>
                  <a:pt x="316722" y="52894"/>
                </a:lnTo>
                <a:lnTo>
                  <a:pt x="323761" y="51396"/>
                </a:lnTo>
                <a:lnTo>
                  <a:pt x="405980" y="51396"/>
                </a:lnTo>
                <a:lnTo>
                  <a:pt x="405980" y="0"/>
                </a:lnTo>
                <a:close/>
              </a:path>
              <a:path w="406400" h="140970">
                <a:moveTo>
                  <a:pt x="405980" y="51396"/>
                </a:moveTo>
                <a:lnTo>
                  <a:pt x="323761" y="51396"/>
                </a:lnTo>
                <a:lnTo>
                  <a:pt x="331040" y="52894"/>
                </a:lnTo>
                <a:lnTo>
                  <a:pt x="337037" y="56961"/>
                </a:lnTo>
                <a:lnTo>
                  <a:pt x="341107" y="62953"/>
                </a:lnTo>
                <a:lnTo>
                  <a:pt x="342607" y="70231"/>
                </a:lnTo>
                <a:lnTo>
                  <a:pt x="341107" y="77515"/>
                </a:lnTo>
                <a:lnTo>
                  <a:pt x="337037" y="83512"/>
                </a:lnTo>
                <a:lnTo>
                  <a:pt x="331040" y="87579"/>
                </a:lnTo>
                <a:lnTo>
                  <a:pt x="323761" y="89077"/>
                </a:lnTo>
                <a:lnTo>
                  <a:pt x="405980" y="89077"/>
                </a:lnTo>
                <a:lnTo>
                  <a:pt x="405980" y="51396"/>
                </a:lnTo>
                <a:close/>
              </a:path>
              <a:path w="406400" h="140970">
                <a:moveTo>
                  <a:pt x="316442" y="53098"/>
                </a:moveTo>
                <a:lnTo>
                  <a:pt x="149034" y="53098"/>
                </a:lnTo>
                <a:lnTo>
                  <a:pt x="155892" y="61671"/>
                </a:lnTo>
                <a:lnTo>
                  <a:pt x="155892" y="80518"/>
                </a:lnTo>
                <a:lnTo>
                  <a:pt x="147319" y="87363"/>
                </a:lnTo>
                <a:lnTo>
                  <a:pt x="316162" y="87363"/>
                </a:lnTo>
                <a:lnTo>
                  <a:pt x="310484" y="83512"/>
                </a:lnTo>
                <a:lnTo>
                  <a:pt x="306414" y="77515"/>
                </a:lnTo>
                <a:lnTo>
                  <a:pt x="304914" y="70231"/>
                </a:lnTo>
                <a:lnTo>
                  <a:pt x="307137" y="62953"/>
                </a:lnTo>
                <a:lnTo>
                  <a:pt x="311127" y="56961"/>
                </a:lnTo>
                <a:lnTo>
                  <a:pt x="316442" y="53098"/>
                </a:lnTo>
                <a:close/>
              </a:path>
            </a:pathLst>
          </a:custGeom>
          <a:solidFill>
            <a:srgbClr val="00B4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3" name="object 109"/>
          <p:cNvSpPr/>
          <p:nvPr/>
        </p:nvSpPr>
        <p:spPr>
          <a:xfrm>
            <a:off x="4655738" y="1947897"/>
            <a:ext cx="554323" cy="966564"/>
          </a:xfrm>
          <a:custGeom>
            <a:avLst/>
            <a:gdLst/>
            <a:ahLst/>
            <a:cxnLst/>
            <a:rect l="l" t="t" r="r" b="b"/>
            <a:pathLst>
              <a:path w="669925" h="1118235">
                <a:moveTo>
                  <a:pt x="669759" y="1118019"/>
                </a:moveTo>
                <a:lnTo>
                  <a:pt x="0" y="1118019"/>
                </a:lnTo>
                <a:lnTo>
                  <a:pt x="0" y="0"/>
                </a:lnTo>
                <a:lnTo>
                  <a:pt x="236537" y="0"/>
                </a:lnTo>
              </a:path>
            </a:pathLst>
          </a:custGeom>
          <a:ln w="13119">
            <a:solidFill>
              <a:srgbClr val="8DC63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4" name="object 110"/>
          <p:cNvSpPr/>
          <p:nvPr/>
        </p:nvSpPr>
        <p:spPr>
          <a:xfrm>
            <a:off x="4808616" y="1905261"/>
            <a:ext cx="81966" cy="85624"/>
          </a:xfrm>
          <a:custGeom>
            <a:avLst/>
            <a:gdLst/>
            <a:ahLst/>
            <a:cxnLst/>
            <a:rect l="l" t="t" r="r" b="b"/>
            <a:pathLst>
              <a:path w="99060" h="99060">
                <a:moveTo>
                  <a:pt x="49314" y="0"/>
                </a:moveTo>
                <a:lnTo>
                  <a:pt x="30121" y="3876"/>
                </a:lnTo>
                <a:lnTo>
                  <a:pt x="14446" y="14447"/>
                </a:lnTo>
                <a:lnTo>
                  <a:pt x="3876" y="30126"/>
                </a:lnTo>
                <a:lnTo>
                  <a:pt x="0" y="49326"/>
                </a:lnTo>
                <a:lnTo>
                  <a:pt x="3876" y="68519"/>
                </a:lnTo>
                <a:lnTo>
                  <a:pt x="14446" y="84194"/>
                </a:lnTo>
                <a:lnTo>
                  <a:pt x="30121" y="94764"/>
                </a:lnTo>
                <a:lnTo>
                  <a:pt x="49314" y="98640"/>
                </a:lnTo>
                <a:lnTo>
                  <a:pt x="68511" y="94764"/>
                </a:lnTo>
                <a:lnTo>
                  <a:pt x="84186" y="84194"/>
                </a:lnTo>
                <a:lnTo>
                  <a:pt x="94753" y="68519"/>
                </a:lnTo>
                <a:lnTo>
                  <a:pt x="98628" y="49326"/>
                </a:lnTo>
                <a:lnTo>
                  <a:pt x="94753" y="30126"/>
                </a:lnTo>
                <a:lnTo>
                  <a:pt x="84186" y="14447"/>
                </a:lnTo>
                <a:lnTo>
                  <a:pt x="68511" y="3876"/>
                </a:lnTo>
                <a:lnTo>
                  <a:pt x="49314" y="0"/>
                </a:lnTo>
                <a:close/>
              </a:path>
            </a:pathLst>
          </a:custGeom>
          <a:solidFill>
            <a:srgbClr val="8DC6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5" name="object 111"/>
          <p:cNvSpPr/>
          <p:nvPr/>
        </p:nvSpPr>
        <p:spPr>
          <a:xfrm>
            <a:off x="6722612" y="2202662"/>
            <a:ext cx="554323" cy="1148789"/>
          </a:xfrm>
          <a:custGeom>
            <a:avLst/>
            <a:gdLst/>
            <a:ahLst/>
            <a:cxnLst/>
            <a:rect l="l" t="t" r="r" b="b"/>
            <a:pathLst>
              <a:path w="669925" h="1329054">
                <a:moveTo>
                  <a:pt x="669759" y="1328648"/>
                </a:moveTo>
                <a:lnTo>
                  <a:pt x="0" y="1328648"/>
                </a:lnTo>
                <a:lnTo>
                  <a:pt x="0" y="0"/>
                </a:lnTo>
                <a:lnTo>
                  <a:pt x="232321" y="0"/>
                </a:lnTo>
              </a:path>
            </a:pathLst>
          </a:custGeom>
          <a:ln w="14300">
            <a:solidFill>
              <a:srgbClr val="0092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6" name="object 112"/>
          <p:cNvSpPr/>
          <p:nvPr/>
        </p:nvSpPr>
        <p:spPr>
          <a:xfrm>
            <a:off x="6868133" y="2156195"/>
            <a:ext cx="89322" cy="93308"/>
          </a:xfrm>
          <a:custGeom>
            <a:avLst/>
            <a:gdLst/>
            <a:ahLst/>
            <a:cxnLst/>
            <a:rect l="l" t="t" r="r" b="b"/>
            <a:pathLst>
              <a:path w="107950" h="107950">
                <a:moveTo>
                  <a:pt x="53759" y="0"/>
                </a:moveTo>
                <a:lnTo>
                  <a:pt x="32832" y="4224"/>
                </a:lnTo>
                <a:lnTo>
                  <a:pt x="15744" y="15744"/>
                </a:lnTo>
                <a:lnTo>
                  <a:pt x="4224" y="32832"/>
                </a:lnTo>
                <a:lnTo>
                  <a:pt x="0" y="53759"/>
                </a:lnTo>
                <a:lnTo>
                  <a:pt x="4224" y="74680"/>
                </a:lnTo>
                <a:lnTo>
                  <a:pt x="15744" y="91768"/>
                </a:lnTo>
                <a:lnTo>
                  <a:pt x="32832" y="103292"/>
                </a:lnTo>
                <a:lnTo>
                  <a:pt x="53759" y="107518"/>
                </a:lnTo>
                <a:lnTo>
                  <a:pt x="74680" y="103292"/>
                </a:lnTo>
                <a:lnTo>
                  <a:pt x="91768" y="91768"/>
                </a:lnTo>
                <a:lnTo>
                  <a:pt x="103292" y="74680"/>
                </a:lnTo>
                <a:lnTo>
                  <a:pt x="107518" y="53759"/>
                </a:lnTo>
                <a:lnTo>
                  <a:pt x="103292" y="32832"/>
                </a:lnTo>
                <a:lnTo>
                  <a:pt x="91768" y="15744"/>
                </a:lnTo>
                <a:lnTo>
                  <a:pt x="74680" y="4224"/>
                </a:lnTo>
                <a:lnTo>
                  <a:pt x="53759" y="0"/>
                </a:lnTo>
                <a:close/>
              </a:path>
            </a:pathLst>
          </a:custGeom>
          <a:solidFill>
            <a:srgbClr val="00928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7" name="object 113"/>
          <p:cNvSpPr/>
          <p:nvPr/>
        </p:nvSpPr>
        <p:spPr>
          <a:xfrm>
            <a:off x="5681440" y="4403332"/>
            <a:ext cx="554323" cy="1075241"/>
          </a:xfrm>
          <a:custGeom>
            <a:avLst/>
            <a:gdLst/>
            <a:ahLst/>
            <a:cxnLst/>
            <a:rect l="l" t="t" r="r" b="b"/>
            <a:pathLst>
              <a:path w="669925" h="1243964">
                <a:moveTo>
                  <a:pt x="669759" y="1243507"/>
                </a:moveTo>
                <a:lnTo>
                  <a:pt x="0" y="1243507"/>
                </a:lnTo>
                <a:lnTo>
                  <a:pt x="0" y="0"/>
                </a:lnTo>
                <a:lnTo>
                  <a:pt x="233984" y="0"/>
                </a:lnTo>
              </a:path>
            </a:pathLst>
          </a:custGeom>
          <a:ln w="13830">
            <a:solidFill>
              <a:srgbClr val="0089B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8" name="object 114"/>
          <p:cNvSpPr/>
          <p:nvPr/>
        </p:nvSpPr>
        <p:spPr>
          <a:xfrm>
            <a:off x="5829862" y="4358379"/>
            <a:ext cx="86169" cy="90014"/>
          </a:xfrm>
          <a:custGeom>
            <a:avLst/>
            <a:gdLst/>
            <a:ahLst/>
            <a:cxnLst/>
            <a:rect l="l" t="t" r="r" b="b"/>
            <a:pathLst>
              <a:path w="104140" h="104139">
                <a:moveTo>
                  <a:pt x="52006" y="0"/>
                </a:moveTo>
                <a:lnTo>
                  <a:pt x="31761" y="4088"/>
                </a:lnTo>
                <a:lnTo>
                  <a:pt x="15230" y="15235"/>
                </a:lnTo>
                <a:lnTo>
                  <a:pt x="4086" y="31766"/>
                </a:lnTo>
                <a:lnTo>
                  <a:pt x="0" y="52006"/>
                </a:lnTo>
                <a:lnTo>
                  <a:pt x="4086" y="72251"/>
                </a:lnTo>
                <a:lnTo>
                  <a:pt x="15230" y="88782"/>
                </a:lnTo>
                <a:lnTo>
                  <a:pt x="31761" y="99926"/>
                </a:lnTo>
                <a:lnTo>
                  <a:pt x="52006" y="104012"/>
                </a:lnTo>
                <a:lnTo>
                  <a:pt x="72246" y="99926"/>
                </a:lnTo>
                <a:lnTo>
                  <a:pt x="88777" y="88782"/>
                </a:lnTo>
                <a:lnTo>
                  <a:pt x="99924" y="72251"/>
                </a:lnTo>
                <a:lnTo>
                  <a:pt x="104013" y="52006"/>
                </a:lnTo>
                <a:lnTo>
                  <a:pt x="99924" y="31766"/>
                </a:lnTo>
                <a:lnTo>
                  <a:pt x="88777" y="15235"/>
                </a:lnTo>
                <a:lnTo>
                  <a:pt x="72246" y="4088"/>
                </a:lnTo>
                <a:lnTo>
                  <a:pt x="52006" y="0"/>
                </a:lnTo>
                <a:close/>
              </a:path>
            </a:pathLst>
          </a:custGeom>
          <a:solidFill>
            <a:srgbClr val="0089B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0" name="object 1018"/>
          <p:cNvSpPr txBox="1"/>
          <p:nvPr/>
        </p:nvSpPr>
        <p:spPr>
          <a:xfrm>
            <a:off x="3375023" y="1268760"/>
            <a:ext cx="2071235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15" dirty="0" smtClean="0">
                <a:solidFill>
                  <a:srgbClr val="4C4D4F"/>
                </a:solidFill>
                <a:latin typeface="Arial Black"/>
                <a:cs typeface="Arial Black"/>
              </a:rPr>
              <a:t>STRENGTHEN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361" name="object 1020"/>
          <p:cNvSpPr txBox="1"/>
          <p:nvPr/>
        </p:nvSpPr>
        <p:spPr>
          <a:xfrm>
            <a:off x="827584" y="1768636"/>
            <a:ext cx="1634874" cy="46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lang="en-US" sz="1500" spc="-10" dirty="0" smtClean="0">
                <a:solidFill>
                  <a:srgbClr val="4C4D4F"/>
                </a:solidFill>
                <a:latin typeface="Arial"/>
                <a:cs typeface="Arial"/>
              </a:rPr>
              <a:t>Administrative records</a:t>
            </a:r>
            <a:endParaRPr lang="en-US" sz="1500" dirty="0">
              <a:latin typeface="Arial"/>
              <a:cs typeface="Arial"/>
            </a:endParaRPr>
          </a:p>
        </p:txBody>
      </p:sp>
      <p:sp>
        <p:nvSpPr>
          <p:cNvPr id="1362" name="object 1021"/>
          <p:cNvSpPr/>
          <p:nvPr/>
        </p:nvSpPr>
        <p:spPr>
          <a:xfrm>
            <a:off x="5076382" y="2017802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8DC63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3" name="object 1022"/>
          <p:cNvSpPr/>
          <p:nvPr/>
        </p:nvSpPr>
        <p:spPr>
          <a:xfrm>
            <a:off x="5076382" y="2335017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EF4A8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4" name="object 1023"/>
          <p:cNvSpPr/>
          <p:nvPr/>
        </p:nvSpPr>
        <p:spPr>
          <a:xfrm>
            <a:off x="4727564" y="2611067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5" name="object 1024"/>
          <p:cNvSpPr/>
          <p:nvPr/>
        </p:nvSpPr>
        <p:spPr>
          <a:xfrm>
            <a:off x="4731399" y="2607071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6" name="object 1025"/>
          <p:cNvSpPr/>
          <p:nvPr/>
        </p:nvSpPr>
        <p:spPr>
          <a:xfrm>
            <a:off x="4735234" y="2603064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FA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7" name="object 1026"/>
          <p:cNvSpPr/>
          <p:nvPr/>
        </p:nvSpPr>
        <p:spPr>
          <a:xfrm>
            <a:off x="4739070" y="2599057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8" name="object 1027"/>
          <p:cNvSpPr/>
          <p:nvPr/>
        </p:nvSpPr>
        <p:spPr>
          <a:xfrm>
            <a:off x="4742896" y="2595050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9" name="object 1028"/>
          <p:cNvSpPr/>
          <p:nvPr/>
        </p:nvSpPr>
        <p:spPr>
          <a:xfrm>
            <a:off x="4746731" y="2591044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0" name="object 1029"/>
          <p:cNvSpPr/>
          <p:nvPr/>
        </p:nvSpPr>
        <p:spPr>
          <a:xfrm>
            <a:off x="4750567" y="2587048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F2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1" name="object 1030"/>
          <p:cNvSpPr/>
          <p:nvPr/>
        </p:nvSpPr>
        <p:spPr>
          <a:xfrm>
            <a:off x="4754402" y="2583042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F0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2" name="object 1031"/>
          <p:cNvSpPr/>
          <p:nvPr/>
        </p:nvSpPr>
        <p:spPr>
          <a:xfrm>
            <a:off x="4758227" y="2579034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EE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3" name="object 1032"/>
          <p:cNvSpPr/>
          <p:nvPr/>
        </p:nvSpPr>
        <p:spPr>
          <a:xfrm>
            <a:off x="4762063" y="2575027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ED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4" name="object 1033"/>
          <p:cNvSpPr/>
          <p:nvPr/>
        </p:nvSpPr>
        <p:spPr>
          <a:xfrm>
            <a:off x="4765898" y="2571032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EB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5" name="object 1034"/>
          <p:cNvSpPr/>
          <p:nvPr/>
        </p:nvSpPr>
        <p:spPr>
          <a:xfrm>
            <a:off x="4769734" y="2567025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E9E9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6" name="object 1035"/>
          <p:cNvSpPr/>
          <p:nvPr/>
        </p:nvSpPr>
        <p:spPr>
          <a:xfrm>
            <a:off x="4773559" y="2563019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E8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7" name="object 1036"/>
          <p:cNvSpPr/>
          <p:nvPr/>
        </p:nvSpPr>
        <p:spPr>
          <a:xfrm>
            <a:off x="4777395" y="2559011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E6E6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8" name="object 1037"/>
          <p:cNvSpPr/>
          <p:nvPr/>
        </p:nvSpPr>
        <p:spPr>
          <a:xfrm>
            <a:off x="4781230" y="2555005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E5E4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9" name="object 1038"/>
          <p:cNvSpPr/>
          <p:nvPr/>
        </p:nvSpPr>
        <p:spPr>
          <a:xfrm>
            <a:off x="4785066" y="2551009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E3E3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0" name="object 1039"/>
          <p:cNvSpPr/>
          <p:nvPr/>
        </p:nvSpPr>
        <p:spPr>
          <a:xfrm>
            <a:off x="4788891" y="2547002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E2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1" name="object 1040"/>
          <p:cNvSpPr/>
          <p:nvPr/>
        </p:nvSpPr>
        <p:spPr>
          <a:xfrm>
            <a:off x="4792726" y="2542996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E1E0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2" name="object 1041"/>
          <p:cNvSpPr/>
          <p:nvPr/>
        </p:nvSpPr>
        <p:spPr>
          <a:xfrm>
            <a:off x="4796563" y="2538988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DFDE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3" name="object 1042"/>
          <p:cNvSpPr/>
          <p:nvPr/>
        </p:nvSpPr>
        <p:spPr>
          <a:xfrm>
            <a:off x="4800398" y="2534993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DE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4" name="object 1043"/>
          <p:cNvSpPr/>
          <p:nvPr/>
        </p:nvSpPr>
        <p:spPr>
          <a:xfrm>
            <a:off x="4804234" y="2530986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DCD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5" name="object 1044"/>
          <p:cNvSpPr/>
          <p:nvPr/>
        </p:nvSpPr>
        <p:spPr>
          <a:xfrm>
            <a:off x="4808058" y="2526980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DBD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6" name="object 1045"/>
          <p:cNvSpPr/>
          <p:nvPr/>
        </p:nvSpPr>
        <p:spPr>
          <a:xfrm>
            <a:off x="4811894" y="2522973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DA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7" name="object 1046"/>
          <p:cNvSpPr/>
          <p:nvPr/>
        </p:nvSpPr>
        <p:spPr>
          <a:xfrm>
            <a:off x="4815729" y="2518966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D8D8D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8" name="object 1047"/>
          <p:cNvSpPr/>
          <p:nvPr/>
        </p:nvSpPr>
        <p:spPr>
          <a:xfrm>
            <a:off x="4819565" y="2514970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D7D6D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9" name="object 1048"/>
          <p:cNvSpPr/>
          <p:nvPr/>
        </p:nvSpPr>
        <p:spPr>
          <a:xfrm>
            <a:off x="4823391" y="2510963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D5D5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0" name="object 1049"/>
          <p:cNvSpPr/>
          <p:nvPr/>
        </p:nvSpPr>
        <p:spPr>
          <a:xfrm>
            <a:off x="4827226" y="2506957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D4D4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1" name="object 1050"/>
          <p:cNvSpPr/>
          <p:nvPr/>
        </p:nvSpPr>
        <p:spPr>
          <a:xfrm>
            <a:off x="4831062" y="2502949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D3D2D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2" name="object 1051"/>
          <p:cNvSpPr/>
          <p:nvPr/>
        </p:nvSpPr>
        <p:spPr>
          <a:xfrm>
            <a:off x="4834897" y="2498954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D2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3" name="object 1052"/>
          <p:cNvSpPr/>
          <p:nvPr/>
        </p:nvSpPr>
        <p:spPr>
          <a:xfrm>
            <a:off x="4838722" y="2494947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D0D0D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4" name="object 1053"/>
          <p:cNvSpPr/>
          <p:nvPr/>
        </p:nvSpPr>
        <p:spPr>
          <a:xfrm>
            <a:off x="4842558" y="2490941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CFCF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5" name="object 1054"/>
          <p:cNvSpPr/>
          <p:nvPr/>
        </p:nvSpPr>
        <p:spPr>
          <a:xfrm>
            <a:off x="4846393" y="2486934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CDCDC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6" name="object 1055"/>
          <p:cNvSpPr/>
          <p:nvPr/>
        </p:nvSpPr>
        <p:spPr>
          <a:xfrm>
            <a:off x="4850229" y="2482926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7" name="object 1056"/>
          <p:cNvSpPr/>
          <p:nvPr/>
        </p:nvSpPr>
        <p:spPr>
          <a:xfrm>
            <a:off x="4854065" y="2478931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CBCBC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8" name="object 1057"/>
          <p:cNvSpPr/>
          <p:nvPr/>
        </p:nvSpPr>
        <p:spPr>
          <a:xfrm>
            <a:off x="4857890" y="2474924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CACAC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9" name="object 1058"/>
          <p:cNvSpPr/>
          <p:nvPr/>
        </p:nvSpPr>
        <p:spPr>
          <a:xfrm>
            <a:off x="4861726" y="2470918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C9C8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0" name="object 1059"/>
          <p:cNvSpPr/>
          <p:nvPr/>
        </p:nvSpPr>
        <p:spPr>
          <a:xfrm>
            <a:off x="4865561" y="2466911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C8C7C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1" name="object 1060"/>
          <p:cNvSpPr/>
          <p:nvPr/>
        </p:nvSpPr>
        <p:spPr>
          <a:xfrm>
            <a:off x="4869396" y="2462915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C6C6C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2" name="object 1061"/>
          <p:cNvSpPr/>
          <p:nvPr/>
        </p:nvSpPr>
        <p:spPr>
          <a:xfrm>
            <a:off x="4873222" y="2458908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C5C5C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3" name="object 1062"/>
          <p:cNvSpPr/>
          <p:nvPr/>
        </p:nvSpPr>
        <p:spPr>
          <a:xfrm>
            <a:off x="4877058" y="2454901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C4C4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4" name="object 1063"/>
          <p:cNvSpPr/>
          <p:nvPr/>
        </p:nvSpPr>
        <p:spPr>
          <a:xfrm>
            <a:off x="4880893" y="2450895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C3C2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5" name="object 1064"/>
          <p:cNvSpPr/>
          <p:nvPr/>
        </p:nvSpPr>
        <p:spPr>
          <a:xfrm>
            <a:off x="4884729" y="2446899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C1C1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6" name="object 1065"/>
          <p:cNvSpPr/>
          <p:nvPr/>
        </p:nvSpPr>
        <p:spPr>
          <a:xfrm>
            <a:off x="4888553" y="2442892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7" name="object 1066"/>
          <p:cNvSpPr/>
          <p:nvPr/>
        </p:nvSpPr>
        <p:spPr>
          <a:xfrm>
            <a:off x="4892389" y="2438885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BFBF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8" name="object 1067"/>
          <p:cNvSpPr/>
          <p:nvPr/>
        </p:nvSpPr>
        <p:spPr>
          <a:xfrm>
            <a:off x="4896225" y="2434879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9" name="object 1068"/>
          <p:cNvSpPr/>
          <p:nvPr/>
        </p:nvSpPr>
        <p:spPr>
          <a:xfrm>
            <a:off x="4900060" y="2430872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BCBDB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0" name="object 1069"/>
          <p:cNvSpPr/>
          <p:nvPr/>
        </p:nvSpPr>
        <p:spPr>
          <a:xfrm>
            <a:off x="4903896" y="2426876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BBBB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1" name="object 1070"/>
          <p:cNvSpPr/>
          <p:nvPr/>
        </p:nvSpPr>
        <p:spPr>
          <a:xfrm>
            <a:off x="4907721" y="2422869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BABAB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2" name="object 1071"/>
          <p:cNvSpPr/>
          <p:nvPr/>
        </p:nvSpPr>
        <p:spPr>
          <a:xfrm>
            <a:off x="4911557" y="2418862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B9B9B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3" name="object 1072"/>
          <p:cNvSpPr/>
          <p:nvPr/>
        </p:nvSpPr>
        <p:spPr>
          <a:xfrm>
            <a:off x="4915392" y="2414856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B8B8B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4" name="object 1073"/>
          <p:cNvSpPr/>
          <p:nvPr/>
        </p:nvSpPr>
        <p:spPr>
          <a:xfrm>
            <a:off x="4919228" y="2410860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B7B7B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5" name="object 1074"/>
          <p:cNvSpPr/>
          <p:nvPr/>
        </p:nvSpPr>
        <p:spPr>
          <a:xfrm>
            <a:off x="4923063" y="2406854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B5B6B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6" name="object 1075"/>
          <p:cNvSpPr/>
          <p:nvPr/>
        </p:nvSpPr>
        <p:spPr>
          <a:xfrm>
            <a:off x="4926888" y="2402846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B4B5B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7" name="object 1076"/>
          <p:cNvSpPr/>
          <p:nvPr/>
        </p:nvSpPr>
        <p:spPr>
          <a:xfrm>
            <a:off x="4930724" y="2398840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B3B4B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8" name="object 1077"/>
          <p:cNvSpPr/>
          <p:nvPr/>
        </p:nvSpPr>
        <p:spPr>
          <a:xfrm>
            <a:off x="4934560" y="2394833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B2B2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9" name="object 1078"/>
          <p:cNvSpPr/>
          <p:nvPr/>
        </p:nvSpPr>
        <p:spPr>
          <a:xfrm>
            <a:off x="4938385" y="2390837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B1B1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0" name="object 1079"/>
          <p:cNvSpPr/>
          <p:nvPr/>
        </p:nvSpPr>
        <p:spPr>
          <a:xfrm>
            <a:off x="4942221" y="2386831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B0B0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1" name="object 1080"/>
          <p:cNvSpPr/>
          <p:nvPr/>
        </p:nvSpPr>
        <p:spPr>
          <a:xfrm>
            <a:off x="4946056" y="2382823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AEAFB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2" name="object 1081"/>
          <p:cNvSpPr/>
          <p:nvPr/>
        </p:nvSpPr>
        <p:spPr>
          <a:xfrm>
            <a:off x="4949891" y="2378817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ADAEA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3" name="object 1082"/>
          <p:cNvSpPr/>
          <p:nvPr/>
        </p:nvSpPr>
        <p:spPr>
          <a:xfrm>
            <a:off x="4953727" y="2374821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ACADA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4" name="object 1083"/>
          <p:cNvSpPr/>
          <p:nvPr/>
        </p:nvSpPr>
        <p:spPr>
          <a:xfrm>
            <a:off x="4957553" y="2370814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ABACA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5" name="object 1084"/>
          <p:cNvSpPr/>
          <p:nvPr/>
        </p:nvSpPr>
        <p:spPr>
          <a:xfrm>
            <a:off x="4961388" y="2366808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AAAB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6" name="object 1085"/>
          <p:cNvSpPr/>
          <p:nvPr/>
        </p:nvSpPr>
        <p:spPr>
          <a:xfrm>
            <a:off x="4965224" y="2362800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A9AAA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7" name="object 1086"/>
          <p:cNvSpPr/>
          <p:nvPr/>
        </p:nvSpPr>
        <p:spPr>
          <a:xfrm>
            <a:off x="4969059" y="2358794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A8A9A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8" name="object 1087"/>
          <p:cNvSpPr/>
          <p:nvPr/>
        </p:nvSpPr>
        <p:spPr>
          <a:xfrm>
            <a:off x="4972884" y="2354798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A7A8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9" name="object 1088"/>
          <p:cNvSpPr/>
          <p:nvPr/>
        </p:nvSpPr>
        <p:spPr>
          <a:xfrm>
            <a:off x="4976720" y="2350792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A5A7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0" name="object 1089"/>
          <p:cNvSpPr/>
          <p:nvPr/>
        </p:nvSpPr>
        <p:spPr>
          <a:xfrm>
            <a:off x="4980555" y="2346785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A4A5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1" name="object 1090"/>
          <p:cNvSpPr/>
          <p:nvPr/>
        </p:nvSpPr>
        <p:spPr>
          <a:xfrm>
            <a:off x="4984391" y="2342778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A3A5A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2" name="object 1091"/>
          <p:cNvSpPr/>
          <p:nvPr/>
        </p:nvSpPr>
        <p:spPr>
          <a:xfrm>
            <a:off x="4988216" y="2338782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A2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3" name="object 1092"/>
          <p:cNvSpPr/>
          <p:nvPr/>
        </p:nvSpPr>
        <p:spPr>
          <a:xfrm>
            <a:off x="4992052" y="2334775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A1A2A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4" name="object 1093"/>
          <p:cNvSpPr/>
          <p:nvPr/>
        </p:nvSpPr>
        <p:spPr>
          <a:xfrm>
            <a:off x="4995887" y="2330769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A0A1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5" name="object 1094"/>
          <p:cNvSpPr/>
          <p:nvPr/>
        </p:nvSpPr>
        <p:spPr>
          <a:xfrm>
            <a:off x="4999723" y="2326762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FA0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6" name="object 1095"/>
          <p:cNvSpPr/>
          <p:nvPr/>
        </p:nvSpPr>
        <p:spPr>
          <a:xfrm>
            <a:off x="5003558" y="2322766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E9FA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7" name="object 1096"/>
          <p:cNvSpPr/>
          <p:nvPr/>
        </p:nvSpPr>
        <p:spPr>
          <a:xfrm>
            <a:off x="5007384" y="2318759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D9E9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8" name="object 1097"/>
          <p:cNvSpPr/>
          <p:nvPr/>
        </p:nvSpPr>
        <p:spPr>
          <a:xfrm>
            <a:off x="5011220" y="2314753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C9D9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9" name="object 1098"/>
          <p:cNvSpPr/>
          <p:nvPr/>
        </p:nvSpPr>
        <p:spPr>
          <a:xfrm>
            <a:off x="5015055" y="2310746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A9C9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0" name="object 1099"/>
          <p:cNvSpPr/>
          <p:nvPr/>
        </p:nvSpPr>
        <p:spPr>
          <a:xfrm>
            <a:off x="5018891" y="2306739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99B9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1" name="object 1100"/>
          <p:cNvSpPr/>
          <p:nvPr/>
        </p:nvSpPr>
        <p:spPr>
          <a:xfrm>
            <a:off x="5022715" y="2302743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89A9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2" name="object 1101"/>
          <p:cNvSpPr/>
          <p:nvPr/>
        </p:nvSpPr>
        <p:spPr>
          <a:xfrm>
            <a:off x="5026551" y="2298736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7999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3" name="object 1102"/>
          <p:cNvSpPr/>
          <p:nvPr/>
        </p:nvSpPr>
        <p:spPr>
          <a:xfrm>
            <a:off x="5030386" y="2294730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698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4" name="object 1103"/>
          <p:cNvSpPr/>
          <p:nvPr/>
        </p:nvSpPr>
        <p:spPr>
          <a:xfrm>
            <a:off x="5034222" y="2290723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5979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5" name="object 1104"/>
          <p:cNvSpPr/>
          <p:nvPr/>
        </p:nvSpPr>
        <p:spPr>
          <a:xfrm>
            <a:off x="5038058" y="2286727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4969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6" name="object 1105"/>
          <p:cNvSpPr/>
          <p:nvPr/>
        </p:nvSpPr>
        <p:spPr>
          <a:xfrm>
            <a:off x="5041883" y="2282720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3959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7" name="object 1106"/>
          <p:cNvSpPr/>
          <p:nvPr/>
        </p:nvSpPr>
        <p:spPr>
          <a:xfrm>
            <a:off x="5045719" y="2278713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2949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8" name="object 1107"/>
          <p:cNvSpPr/>
          <p:nvPr/>
        </p:nvSpPr>
        <p:spPr>
          <a:xfrm>
            <a:off x="5049554" y="2274707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194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9" name="object 1108"/>
          <p:cNvSpPr/>
          <p:nvPr/>
        </p:nvSpPr>
        <p:spPr>
          <a:xfrm>
            <a:off x="5053390" y="2270700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092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0" name="object 1109"/>
          <p:cNvSpPr/>
          <p:nvPr/>
        </p:nvSpPr>
        <p:spPr>
          <a:xfrm>
            <a:off x="5057215" y="2266705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8F92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1" name="object 1110"/>
          <p:cNvSpPr/>
          <p:nvPr/>
        </p:nvSpPr>
        <p:spPr>
          <a:xfrm>
            <a:off x="5061050" y="2262697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8E91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2" name="object 1111"/>
          <p:cNvSpPr/>
          <p:nvPr/>
        </p:nvSpPr>
        <p:spPr>
          <a:xfrm>
            <a:off x="5064886" y="2258691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8D909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3" name="object 1112"/>
          <p:cNvSpPr/>
          <p:nvPr/>
        </p:nvSpPr>
        <p:spPr>
          <a:xfrm>
            <a:off x="5068722" y="2254684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8C8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4" name="object 1113"/>
          <p:cNvSpPr/>
          <p:nvPr/>
        </p:nvSpPr>
        <p:spPr>
          <a:xfrm>
            <a:off x="5072547" y="2250688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8B8E8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5" name="object 1114"/>
          <p:cNvSpPr/>
          <p:nvPr/>
        </p:nvSpPr>
        <p:spPr>
          <a:xfrm>
            <a:off x="5076382" y="2246681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8A8D8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6" name="object 1115"/>
          <p:cNvSpPr/>
          <p:nvPr/>
        </p:nvSpPr>
        <p:spPr>
          <a:xfrm>
            <a:off x="5076382" y="2246681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7" name="object 1116"/>
          <p:cNvSpPr/>
          <p:nvPr/>
        </p:nvSpPr>
        <p:spPr>
          <a:xfrm>
            <a:off x="5076382" y="2246681"/>
            <a:ext cx="1278158" cy="133519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8" name="object 1117"/>
          <p:cNvSpPr/>
          <p:nvPr/>
        </p:nvSpPr>
        <p:spPr>
          <a:xfrm>
            <a:off x="5416521" y="2591088"/>
            <a:ext cx="580089" cy="64638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9" name="object 1118"/>
          <p:cNvSpPr txBox="1"/>
          <p:nvPr/>
        </p:nvSpPr>
        <p:spPr>
          <a:xfrm>
            <a:off x="7030237" y="2070143"/>
            <a:ext cx="1331888" cy="2290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00" spc="-10" dirty="0">
                <a:solidFill>
                  <a:srgbClr val="4C4D4F"/>
                </a:solidFill>
                <a:latin typeface="Arial"/>
                <a:cs typeface="Arial"/>
              </a:rPr>
              <a:t>GENERATION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460" name="object 1119"/>
          <p:cNvSpPr/>
          <p:nvPr/>
        </p:nvSpPr>
        <p:spPr>
          <a:xfrm>
            <a:off x="7179594" y="2446196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0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00928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1" name="object 1120"/>
          <p:cNvSpPr/>
          <p:nvPr/>
        </p:nvSpPr>
        <p:spPr>
          <a:xfrm>
            <a:off x="7179594" y="2763400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0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EF4A8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2" name="object 1121"/>
          <p:cNvSpPr/>
          <p:nvPr/>
        </p:nvSpPr>
        <p:spPr>
          <a:xfrm>
            <a:off x="6830765" y="3039461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63" y="0"/>
                </a:moveTo>
                <a:lnTo>
                  <a:pt x="0" y="772350"/>
                </a:lnTo>
                <a:lnTo>
                  <a:pt x="772363" y="1544713"/>
                </a:lnTo>
                <a:lnTo>
                  <a:pt x="1544726" y="772350"/>
                </a:lnTo>
                <a:lnTo>
                  <a:pt x="7723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3" name="object 1122"/>
          <p:cNvSpPr/>
          <p:nvPr/>
        </p:nvSpPr>
        <p:spPr>
          <a:xfrm>
            <a:off x="6834611" y="3035455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4" name="object 1123"/>
          <p:cNvSpPr/>
          <p:nvPr/>
        </p:nvSpPr>
        <p:spPr>
          <a:xfrm>
            <a:off x="6838436" y="3031448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63" y="0"/>
                </a:moveTo>
                <a:lnTo>
                  <a:pt x="0" y="772350"/>
                </a:lnTo>
                <a:lnTo>
                  <a:pt x="772363" y="1544713"/>
                </a:lnTo>
                <a:lnTo>
                  <a:pt x="1544726" y="772350"/>
                </a:lnTo>
                <a:lnTo>
                  <a:pt x="772363" y="0"/>
                </a:lnTo>
                <a:close/>
              </a:path>
            </a:pathLst>
          </a:custGeom>
          <a:solidFill>
            <a:srgbClr val="FA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5" name="object 1124"/>
          <p:cNvSpPr/>
          <p:nvPr/>
        </p:nvSpPr>
        <p:spPr>
          <a:xfrm>
            <a:off x="6842271" y="3027441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6" name="object 1125"/>
          <p:cNvSpPr/>
          <p:nvPr/>
        </p:nvSpPr>
        <p:spPr>
          <a:xfrm>
            <a:off x="6846106" y="3023434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7" name="object 1126"/>
          <p:cNvSpPr/>
          <p:nvPr/>
        </p:nvSpPr>
        <p:spPr>
          <a:xfrm>
            <a:off x="6849932" y="3019438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63" y="0"/>
                </a:moveTo>
                <a:lnTo>
                  <a:pt x="0" y="772350"/>
                </a:lnTo>
                <a:lnTo>
                  <a:pt x="772363" y="1544713"/>
                </a:lnTo>
                <a:lnTo>
                  <a:pt x="1544726" y="772350"/>
                </a:lnTo>
                <a:lnTo>
                  <a:pt x="772363" y="0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8" name="object 1127"/>
          <p:cNvSpPr/>
          <p:nvPr/>
        </p:nvSpPr>
        <p:spPr>
          <a:xfrm>
            <a:off x="6853778" y="3015432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F2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9" name="object 1128"/>
          <p:cNvSpPr/>
          <p:nvPr/>
        </p:nvSpPr>
        <p:spPr>
          <a:xfrm>
            <a:off x="6857593" y="3011425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63" y="0"/>
                </a:moveTo>
                <a:lnTo>
                  <a:pt x="0" y="772350"/>
                </a:lnTo>
                <a:lnTo>
                  <a:pt x="772363" y="1544713"/>
                </a:lnTo>
                <a:lnTo>
                  <a:pt x="1544726" y="772350"/>
                </a:lnTo>
                <a:lnTo>
                  <a:pt x="772363" y="0"/>
                </a:lnTo>
                <a:close/>
              </a:path>
            </a:pathLst>
          </a:custGeom>
          <a:solidFill>
            <a:srgbClr val="F0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0" name="object 1129"/>
          <p:cNvSpPr/>
          <p:nvPr/>
        </p:nvSpPr>
        <p:spPr>
          <a:xfrm>
            <a:off x="6861439" y="3007418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EE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1" name="object 1130"/>
          <p:cNvSpPr/>
          <p:nvPr/>
        </p:nvSpPr>
        <p:spPr>
          <a:xfrm>
            <a:off x="6865263" y="3003422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63" y="0"/>
                </a:moveTo>
                <a:lnTo>
                  <a:pt x="0" y="772350"/>
                </a:lnTo>
                <a:lnTo>
                  <a:pt x="772363" y="1544713"/>
                </a:lnTo>
                <a:lnTo>
                  <a:pt x="1544726" y="772350"/>
                </a:lnTo>
                <a:lnTo>
                  <a:pt x="772363" y="0"/>
                </a:lnTo>
                <a:close/>
              </a:path>
            </a:pathLst>
          </a:custGeom>
          <a:solidFill>
            <a:srgbClr val="ED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2" name="object 1131"/>
          <p:cNvSpPr/>
          <p:nvPr/>
        </p:nvSpPr>
        <p:spPr>
          <a:xfrm>
            <a:off x="6869110" y="2999415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EB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3" name="object 1132"/>
          <p:cNvSpPr/>
          <p:nvPr/>
        </p:nvSpPr>
        <p:spPr>
          <a:xfrm>
            <a:off x="6872925" y="2995409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63" y="0"/>
                </a:moveTo>
                <a:lnTo>
                  <a:pt x="0" y="772350"/>
                </a:lnTo>
                <a:lnTo>
                  <a:pt x="772363" y="1544713"/>
                </a:lnTo>
                <a:lnTo>
                  <a:pt x="1544726" y="772350"/>
                </a:lnTo>
                <a:lnTo>
                  <a:pt x="772363" y="0"/>
                </a:lnTo>
                <a:close/>
              </a:path>
            </a:pathLst>
          </a:custGeom>
          <a:solidFill>
            <a:srgbClr val="E9E9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4" name="object 1133"/>
          <p:cNvSpPr/>
          <p:nvPr/>
        </p:nvSpPr>
        <p:spPr>
          <a:xfrm>
            <a:off x="6876771" y="2991402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E8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5" name="object 1134"/>
          <p:cNvSpPr/>
          <p:nvPr/>
        </p:nvSpPr>
        <p:spPr>
          <a:xfrm>
            <a:off x="6880596" y="2987395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63" y="0"/>
                </a:moveTo>
                <a:lnTo>
                  <a:pt x="0" y="772350"/>
                </a:lnTo>
                <a:lnTo>
                  <a:pt x="772363" y="1544713"/>
                </a:lnTo>
                <a:lnTo>
                  <a:pt x="1544713" y="772350"/>
                </a:lnTo>
                <a:lnTo>
                  <a:pt x="772363" y="0"/>
                </a:lnTo>
                <a:close/>
              </a:path>
            </a:pathLst>
          </a:custGeom>
          <a:solidFill>
            <a:srgbClr val="E6E6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6" name="object 1135"/>
          <p:cNvSpPr/>
          <p:nvPr/>
        </p:nvSpPr>
        <p:spPr>
          <a:xfrm>
            <a:off x="6884442" y="2983399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E5E4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7" name="object 1136"/>
          <p:cNvSpPr/>
          <p:nvPr/>
        </p:nvSpPr>
        <p:spPr>
          <a:xfrm>
            <a:off x="6888277" y="2979393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E3E3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8" name="object 1137"/>
          <p:cNvSpPr/>
          <p:nvPr/>
        </p:nvSpPr>
        <p:spPr>
          <a:xfrm>
            <a:off x="6892102" y="2975386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E2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9" name="object 1138"/>
          <p:cNvSpPr/>
          <p:nvPr/>
        </p:nvSpPr>
        <p:spPr>
          <a:xfrm>
            <a:off x="6895938" y="2971379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E1E0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0" name="object 1139"/>
          <p:cNvSpPr/>
          <p:nvPr/>
        </p:nvSpPr>
        <p:spPr>
          <a:xfrm>
            <a:off x="6899763" y="2967383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63" y="0"/>
                </a:moveTo>
                <a:lnTo>
                  <a:pt x="0" y="772350"/>
                </a:lnTo>
                <a:lnTo>
                  <a:pt x="772363" y="1544713"/>
                </a:lnTo>
                <a:lnTo>
                  <a:pt x="1544726" y="772350"/>
                </a:lnTo>
                <a:lnTo>
                  <a:pt x="772363" y="0"/>
                </a:lnTo>
                <a:close/>
              </a:path>
            </a:pathLst>
          </a:custGeom>
          <a:solidFill>
            <a:srgbClr val="DFDE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1" name="object 1140"/>
          <p:cNvSpPr/>
          <p:nvPr/>
        </p:nvSpPr>
        <p:spPr>
          <a:xfrm>
            <a:off x="6903609" y="2963376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DE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2" name="object 1141"/>
          <p:cNvSpPr/>
          <p:nvPr/>
        </p:nvSpPr>
        <p:spPr>
          <a:xfrm>
            <a:off x="6907424" y="2959370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63" y="0"/>
                </a:moveTo>
                <a:lnTo>
                  <a:pt x="0" y="772350"/>
                </a:lnTo>
                <a:lnTo>
                  <a:pt x="772363" y="1544713"/>
                </a:lnTo>
                <a:lnTo>
                  <a:pt x="1544726" y="772350"/>
                </a:lnTo>
                <a:lnTo>
                  <a:pt x="772363" y="0"/>
                </a:lnTo>
                <a:close/>
              </a:path>
            </a:pathLst>
          </a:custGeom>
          <a:solidFill>
            <a:srgbClr val="DCD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3" name="object 1142"/>
          <p:cNvSpPr/>
          <p:nvPr/>
        </p:nvSpPr>
        <p:spPr>
          <a:xfrm>
            <a:off x="6911271" y="2955363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DBD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4" name="object 1143"/>
          <p:cNvSpPr/>
          <p:nvPr/>
        </p:nvSpPr>
        <p:spPr>
          <a:xfrm>
            <a:off x="6915095" y="2951356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63" y="0"/>
                </a:moveTo>
                <a:lnTo>
                  <a:pt x="0" y="772350"/>
                </a:lnTo>
                <a:lnTo>
                  <a:pt x="772363" y="1544713"/>
                </a:lnTo>
                <a:lnTo>
                  <a:pt x="1544713" y="772350"/>
                </a:lnTo>
                <a:lnTo>
                  <a:pt x="772363" y="0"/>
                </a:lnTo>
                <a:close/>
              </a:path>
            </a:pathLst>
          </a:custGeom>
          <a:solidFill>
            <a:srgbClr val="DA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5" name="object 1144"/>
          <p:cNvSpPr/>
          <p:nvPr/>
        </p:nvSpPr>
        <p:spPr>
          <a:xfrm>
            <a:off x="6918941" y="2947360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D8D8D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6" name="object 1145"/>
          <p:cNvSpPr/>
          <p:nvPr/>
        </p:nvSpPr>
        <p:spPr>
          <a:xfrm>
            <a:off x="6922766" y="2943354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D7D6D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7" name="object 1146"/>
          <p:cNvSpPr/>
          <p:nvPr/>
        </p:nvSpPr>
        <p:spPr>
          <a:xfrm>
            <a:off x="6926602" y="2939347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D5D5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8" name="object 1147"/>
          <p:cNvSpPr/>
          <p:nvPr/>
        </p:nvSpPr>
        <p:spPr>
          <a:xfrm>
            <a:off x="6930437" y="2935341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D4D4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9" name="object 1148"/>
          <p:cNvSpPr/>
          <p:nvPr/>
        </p:nvSpPr>
        <p:spPr>
          <a:xfrm>
            <a:off x="6934274" y="2931345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D3D2D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0" name="object 1149"/>
          <p:cNvSpPr/>
          <p:nvPr/>
        </p:nvSpPr>
        <p:spPr>
          <a:xfrm>
            <a:off x="6938109" y="2927337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D2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1" name="object 1150"/>
          <p:cNvSpPr/>
          <p:nvPr/>
        </p:nvSpPr>
        <p:spPr>
          <a:xfrm>
            <a:off x="6941934" y="2923331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D0D0D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2" name="object 1151"/>
          <p:cNvSpPr/>
          <p:nvPr/>
        </p:nvSpPr>
        <p:spPr>
          <a:xfrm>
            <a:off x="6945769" y="2919324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CFCF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3" name="object 1152"/>
          <p:cNvSpPr/>
          <p:nvPr/>
        </p:nvSpPr>
        <p:spPr>
          <a:xfrm>
            <a:off x="6949605" y="2915328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0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CDCDC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4" name="object 1153"/>
          <p:cNvSpPr/>
          <p:nvPr/>
        </p:nvSpPr>
        <p:spPr>
          <a:xfrm>
            <a:off x="6953441" y="2911322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5" name="object 1154"/>
          <p:cNvSpPr/>
          <p:nvPr/>
        </p:nvSpPr>
        <p:spPr>
          <a:xfrm>
            <a:off x="6957266" y="2907314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63" y="0"/>
                </a:moveTo>
                <a:lnTo>
                  <a:pt x="0" y="772350"/>
                </a:lnTo>
                <a:lnTo>
                  <a:pt x="772363" y="1544713"/>
                </a:lnTo>
                <a:lnTo>
                  <a:pt x="1544713" y="772350"/>
                </a:lnTo>
                <a:lnTo>
                  <a:pt x="772363" y="0"/>
                </a:lnTo>
                <a:close/>
              </a:path>
            </a:pathLst>
          </a:custGeom>
          <a:solidFill>
            <a:srgbClr val="CBCBC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6" name="object 1155"/>
          <p:cNvSpPr/>
          <p:nvPr/>
        </p:nvSpPr>
        <p:spPr>
          <a:xfrm>
            <a:off x="6961101" y="2903308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CACAC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7" name="object 1156"/>
          <p:cNvSpPr/>
          <p:nvPr/>
        </p:nvSpPr>
        <p:spPr>
          <a:xfrm>
            <a:off x="6964937" y="2899302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C9C8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8" name="object 1157"/>
          <p:cNvSpPr/>
          <p:nvPr/>
        </p:nvSpPr>
        <p:spPr>
          <a:xfrm>
            <a:off x="6968773" y="2895306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C8C7C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9" name="object 1158"/>
          <p:cNvSpPr/>
          <p:nvPr/>
        </p:nvSpPr>
        <p:spPr>
          <a:xfrm>
            <a:off x="6972608" y="2891299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C6C6C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0" name="object 1159"/>
          <p:cNvSpPr/>
          <p:nvPr/>
        </p:nvSpPr>
        <p:spPr>
          <a:xfrm>
            <a:off x="6976433" y="2887292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C5C5C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1" name="object 1160"/>
          <p:cNvSpPr/>
          <p:nvPr/>
        </p:nvSpPr>
        <p:spPr>
          <a:xfrm>
            <a:off x="6980269" y="2883285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C4C4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2" name="object 1161"/>
          <p:cNvSpPr/>
          <p:nvPr/>
        </p:nvSpPr>
        <p:spPr>
          <a:xfrm>
            <a:off x="6984104" y="2879289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C3C2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3" name="object 1162"/>
          <p:cNvSpPr/>
          <p:nvPr/>
        </p:nvSpPr>
        <p:spPr>
          <a:xfrm>
            <a:off x="6987940" y="2875283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C1C1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4" name="object 1163"/>
          <p:cNvSpPr/>
          <p:nvPr/>
        </p:nvSpPr>
        <p:spPr>
          <a:xfrm>
            <a:off x="6991776" y="2871276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5" name="object 1164"/>
          <p:cNvSpPr/>
          <p:nvPr/>
        </p:nvSpPr>
        <p:spPr>
          <a:xfrm>
            <a:off x="6995601" y="2867269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BFBF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6" name="object 1165"/>
          <p:cNvSpPr/>
          <p:nvPr/>
        </p:nvSpPr>
        <p:spPr>
          <a:xfrm>
            <a:off x="6999436" y="2863262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7" name="object 1166"/>
          <p:cNvSpPr/>
          <p:nvPr/>
        </p:nvSpPr>
        <p:spPr>
          <a:xfrm>
            <a:off x="7003271" y="2859267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BCBDB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8" name="object 1167"/>
          <p:cNvSpPr/>
          <p:nvPr/>
        </p:nvSpPr>
        <p:spPr>
          <a:xfrm>
            <a:off x="7007097" y="2855260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BBBB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9" name="object 1168"/>
          <p:cNvSpPr/>
          <p:nvPr/>
        </p:nvSpPr>
        <p:spPr>
          <a:xfrm>
            <a:off x="7010933" y="2851253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BABAB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0" name="object 1169"/>
          <p:cNvSpPr/>
          <p:nvPr/>
        </p:nvSpPr>
        <p:spPr>
          <a:xfrm>
            <a:off x="7014769" y="2847246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B9B9B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1" name="object 1170"/>
          <p:cNvSpPr/>
          <p:nvPr/>
        </p:nvSpPr>
        <p:spPr>
          <a:xfrm>
            <a:off x="7018604" y="2843250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B8B8B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2" name="object 1171"/>
          <p:cNvSpPr/>
          <p:nvPr/>
        </p:nvSpPr>
        <p:spPr>
          <a:xfrm>
            <a:off x="7022440" y="2839244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B7B7B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3" name="object 1172"/>
          <p:cNvSpPr/>
          <p:nvPr/>
        </p:nvSpPr>
        <p:spPr>
          <a:xfrm>
            <a:off x="7026265" y="2835237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B5B6B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4" name="object 1173"/>
          <p:cNvSpPr/>
          <p:nvPr/>
        </p:nvSpPr>
        <p:spPr>
          <a:xfrm>
            <a:off x="7030100" y="2831230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B4B5B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5" name="object 1174"/>
          <p:cNvSpPr/>
          <p:nvPr/>
        </p:nvSpPr>
        <p:spPr>
          <a:xfrm>
            <a:off x="7033935" y="2827234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B3B4B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6" name="object 1175"/>
          <p:cNvSpPr/>
          <p:nvPr/>
        </p:nvSpPr>
        <p:spPr>
          <a:xfrm>
            <a:off x="7037771" y="2823227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B2B2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7" name="object 1176"/>
          <p:cNvSpPr/>
          <p:nvPr/>
        </p:nvSpPr>
        <p:spPr>
          <a:xfrm>
            <a:off x="7041597" y="2819221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B1B1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8" name="object 1177"/>
          <p:cNvSpPr/>
          <p:nvPr/>
        </p:nvSpPr>
        <p:spPr>
          <a:xfrm>
            <a:off x="7045432" y="2815214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B0B0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9" name="object 1178"/>
          <p:cNvSpPr/>
          <p:nvPr/>
        </p:nvSpPr>
        <p:spPr>
          <a:xfrm>
            <a:off x="7049268" y="2811207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AEAFB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0" name="object 1179"/>
          <p:cNvSpPr/>
          <p:nvPr/>
        </p:nvSpPr>
        <p:spPr>
          <a:xfrm>
            <a:off x="7053103" y="2807211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ADAEA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1" name="object 1180"/>
          <p:cNvSpPr/>
          <p:nvPr/>
        </p:nvSpPr>
        <p:spPr>
          <a:xfrm>
            <a:off x="7056939" y="2803205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ACADA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2" name="object 1181"/>
          <p:cNvSpPr/>
          <p:nvPr/>
        </p:nvSpPr>
        <p:spPr>
          <a:xfrm>
            <a:off x="7060763" y="2799198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0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ABACA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3" name="object 1182"/>
          <p:cNvSpPr/>
          <p:nvPr/>
        </p:nvSpPr>
        <p:spPr>
          <a:xfrm>
            <a:off x="7064599" y="2795191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AAAB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4" name="object 1183"/>
          <p:cNvSpPr/>
          <p:nvPr/>
        </p:nvSpPr>
        <p:spPr>
          <a:xfrm>
            <a:off x="7068436" y="2791196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0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A9AAA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5" name="object 1184"/>
          <p:cNvSpPr/>
          <p:nvPr/>
        </p:nvSpPr>
        <p:spPr>
          <a:xfrm>
            <a:off x="7072271" y="2787188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A8A9A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6" name="object 1185"/>
          <p:cNvSpPr/>
          <p:nvPr/>
        </p:nvSpPr>
        <p:spPr>
          <a:xfrm>
            <a:off x="7076096" y="2783182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A7A8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7" name="object 1186"/>
          <p:cNvSpPr/>
          <p:nvPr/>
        </p:nvSpPr>
        <p:spPr>
          <a:xfrm>
            <a:off x="7079932" y="2779175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A5A7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8" name="object 1187"/>
          <p:cNvSpPr/>
          <p:nvPr/>
        </p:nvSpPr>
        <p:spPr>
          <a:xfrm>
            <a:off x="7083767" y="2775168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A4A5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9" name="object 1188"/>
          <p:cNvSpPr/>
          <p:nvPr/>
        </p:nvSpPr>
        <p:spPr>
          <a:xfrm>
            <a:off x="7087602" y="2771172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A3A5A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0" name="object 1189"/>
          <p:cNvSpPr/>
          <p:nvPr/>
        </p:nvSpPr>
        <p:spPr>
          <a:xfrm>
            <a:off x="7091438" y="2767166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A2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1" name="object 1190"/>
          <p:cNvSpPr/>
          <p:nvPr/>
        </p:nvSpPr>
        <p:spPr>
          <a:xfrm>
            <a:off x="7095264" y="2763159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A1A2A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2" name="object 1191"/>
          <p:cNvSpPr/>
          <p:nvPr/>
        </p:nvSpPr>
        <p:spPr>
          <a:xfrm>
            <a:off x="7099099" y="2759153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A0A1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3" name="object 1192"/>
          <p:cNvSpPr/>
          <p:nvPr/>
        </p:nvSpPr>
        <p:spPr>
          <a:xfrm>
            <a:off x="7102934" y="2755157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FA0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4" name="object 1193"/>
          <p:cNvSpPr/>
          <p:nvPr/>
        </p:nvSpPr>
        <p:spPr>
          <a:xfrm>
            <a:off x="7106770" y="2751149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E9FA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5" name="object 1194"/>
          <p:cNvSpPr/>
          <p:nvPr/>
        </p:nvSpPr>
        <p:spPr>
          <a:xfrm>
            <a:off x="7110606" y="2747143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D9E9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6" name="object 1195"/>
          <p:cNvSpPr/>
          <p:nvPr/>
        </p:nvSpPr>
        <p:spPr>
          <a:xfrm>
            <a:off x="7114430" y="2743136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C9D9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7" name="object 1196"/>
          <p:cNvSpPr/>
          <p:nvPr/>
        </p:nvSpPr>
        <p:spPr>
          <a:xfrm>
            <a:off x="7118266" y="2739130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A9C9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8" name="object 1197"/>
          <p:cNvSpPr/>
          <p:nvPr/>
        </p:nvSpPr>
        <p:spPr>
          <a:xfrm>
            <a:off x="7122102" y="2735134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99B9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9" name="object 1198"/>
          <p:cNvSpPr/>
          <p:nvPr/>
        </p:nvSpPr>
        <p:spPr>
          <a:xfrm>
            <a:off x="7125928" y="2731126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89A9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0" name="object 1199"/>
          <p:cNvSpPr/>
          <p:nvPr/>
        </p:nvSpPr>
        <p:spPr>
          <a:xfrm>
            <a:off x="7129763" y="2727120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7999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1" name="object 1200"/>
          <p:cNvSpPr/>
          <p:nvPr/>
        </p:nvSpPr>
        <p:spPr>
          <a:xfrm>
            <a:off x="7133598" y="2723113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698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2" name="object 1201"/>
          <p:cNvSpPr/>
          <p:nvPr/>
        </p:nvSpPr>
        <p:spPr>
          <a:xfrm>
            <a:off x="7137434" y="2719118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0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5979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3" name="object 1202"/>
          <p:cNvSpPr/>
          <p:nvPr/>
        </p:nvSpPr>
        <p:spPr>
          <a:xfrm>
            <a:off x="7141269" y="2715111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4969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4" name="object 1203"/>
          <p:cNvSpPr/>
          <p:nvPr/>
        </p:nvSpPr>
        <p:spPr>
          <a:xfrm>
            <a:off x="7145095" y="2711104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0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3959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5" name="object 1204"/>
          <p:cNvSpPr/>
          <p:nvPr/>
        </p:nvSpPr>
        <p:spPr>
          <a:xfrm>
            <a:off x="7148930" y="2707097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2949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6" name="object 1205"/>
          <p:cNvSpPr/>
          <p:nvPr/>
        </p:nvSpPr>
        <p:spPr>
          <a:xfrm>
            <a:off x="7152766" y="2703091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194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7" name="object 1206"/>
          <p:cNvSpPr/>
          <p:nvPr/>
        </p:nvSpPr>
        <p:spPr>
          <a:xfrm>
            <a:off x="7156601" y="2699095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092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8" name="object 1207"/>
          <p:cNvSpPr/>
          <p:nvPr/>
        </p:nvSpPr>
        <p:spPr>
          <a:xfrm>
            <a:off x="7160426" y="2695088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8F92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9" name="object 1208"/>
          <p:cNvSpPr/>
          <p:nvPr/>
        </p:nvSpPr>
        <p:spPr>
          <a:xfrm>
            <a:off x="7164262" y="2691081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8E91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0" name="object 1209"/>
          <p:cNvSpPr/>
          <p:nvPr/>
        </p:nvSpPr>
        <p:spPr>
          <a:xfrm>
            <a:off x="7168097" y="2687074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8D909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5" name="object 1210"/>
          <p:cNvSpPr/>
          <p:nvPr/>
        </p:nvSpPr>
        <p:spPr>
          <a:xfrm>
            <a:off x="7171933" y="2683079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8C8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6" name="object 1211"/>
          <p:cNvSpPr/>
          <p:nvPr/>
        </p:nvSpPr>
        <p:spPr>
          <a:xfrm>
            <a:off x="7175769" y="2679072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8B8E8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7" name="object 1212"/>
          <p:cNvSpPr/>
          <p:nvPr/>
        </p:nvSpPr>
        <p:spPr>
          <a:xfrm>
            <a:off x="7179594" y="2675065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0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8A8D8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8" name="object 1213"/>
          <p:cNvSpPr/>
          <p:nvPr/>
        </p:nvSpPr>
        <p:spPr>
          <a:xfrm>
            <a:off x="7179594" y="2675065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0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9" name="object 1214"/>
          <p:cNvSpPr/>
          <p:nvPr/>
        </p:nvSpPr>
        <p:spPr>
          <a:xfrm>
            <a:off x="7179594" y="2675065"/>
            <a:ext cx="1278158" cy="133519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0" name="object 1215"/>
          <p:cNvSpPr/>
          <p:nvPr/>
        </p:nvSpPr>
        <p:spPr>
          <a:xfrm>
            <a:off x="7544459" y="3011996"/>
            <a:ext cx="548543" cy="573023"/>
          </a:xfrm>
          <a:custGeom>
            <a:avLst/>
            <a:gdLst/>
            <a:ahLst/>
            <a:cxnLst/>
            <a:rect l="l" t="t" r="r" b="b"/>
            <a:pathLst>
              <a:path w="662940" h="662939">
                <a:moveTo>
                  <a:pt x="468579" y="556107"/>
                </a:moveTo>
                <a:lnTo>
                  <a:pt x="194233" y="556107"/>
                </a:lnTo>
                <a:lnTo>
                  <a:pt x="211934" y="566067"/>
                </a:lnTo>
                <a:lnTo>
                  <a:pt x="230417" y="574678"/>
                </a:lnTo>
                <a:lnTo>
                  <a:pt x="249646" y="581864"/>
                </a:lnTo>
                <a:lnTo>
                  <a:pt x="269582" y="587552"/>
                </a:lnTo>
                <a:lnTo>
                  <a:pt x="278765" y="662863"/>
                </a:lnTo>
                <a:lnTo>
                  <a:pt x="384086" y="662863"/>
                </a:lnTo>
                <a:lnTo>
                  <a:pt x="393306" y="587552"/>
                </a:lnTo>
                <a:lnTo>
                  <a:pt x="413199" y="581864"/>
                </a:lnTo>
                <a:lnTo>
                  <a:pt x="432404" y="574678"/>
                </a:lnTo>
                <a:lnTo>
                  <a:pt x="450879" y="566067"/>
                </a:lnTo>
                <a:lnTo>
                  <a:pt x="468579" y="556107"/>
                </a:lnTo>
                <a:close/>
              </a:path>
              <a:path w="662940" h="662939">
                <a:moveTo>
                  <a:pt x="134277" y="59880"/>
                </a:moveTo>
                <a:lnTo>
                  <a:pt x="59867" y="134378"/>
                </a:lnTo>
                <a:lnTo>
                  <a:pt x="106692" y="194208"/>
                </a:lnTo>
                <a:lnTo>
                  <a:pt x="96697" y="212002"/>
                </a:lnTo>
                <a:lnTo>
                  <a:pt x="88102" y="230446"/>
                </a:lnTo>
                <a:lnTo>
                  <a:pt x="80929" y="249640"/>
                </a:lnTo>
                <a:lnTo>
                  <a:pt x="75260" y="269582"/>
                </a:lnTo>
                <a:lnTo>
                  <a:pt x="0" y="278777"/>
                </a:lnTo>
                <a:lnTo>
                  <a:pt x="0" y="384136"/>
                </a:lnTo>
                <a:lnTo>
                  <a:pt x="75260" y="393331"/>
                </a:lnTo>
                <a:lnTo>
                  <a:pt x="80934" y="413229"/>
                </a:lnTo>
                <a:lnTo>
                  <a:pt x="88128" y="432454"/>
                </a:lnTo>
                <a:lnTo>
                  <a:pt x="96755" y="450935"/>
                </a:lnTo>
                <a:lnTo>
                  <a:pt x="106730" y="468604"/>
                </a:lnTo>
                <a:lnTo>
                  <a:pt x="59867" y="528535"/>
                </a:lnTo>
                <a:lnTo>
                  <a:pt x="134277" y="603034"/>
                </a:lnTo>
                <a:lnTo>
                  <a:pt x="194233" y="556107"/>
                </a:lnTo>
                <a:lnTo>
                  <a:pt x="575462" y="556107"/>
                </a:lnTo>
                <a:lnTo>
                  <a:pt x="603034" y="528535"/>
                </a:lnTo>
                <a:lnTo>
                  <a:pt x="600518" y="525322"/>
                </a:lnTo>
                <a:lnTo>
                  <a:pt x="331393" y="525322"/>
                </a:lnTo>
                <a:lnTo>
                  <a:pt x="286968" y="520198"/>
                </a:lnTo>
                <a:lnTo>
                  <a:pt x="246163" y="505603"/>
                </a:lnTo>
                <a:lnTo>
                  <a:pt x="210151" y="482705"/>
                </a:lnTo>
                <a:lnTo>
                  <a:pt x="180102" y="452672"/>
                </a:lnTo>
                <a:lnTo>
                  <a:pt x="157188" y="416673"/>
                </a:lnTo>
                <a:lnTo>
                  <a:pt x="142581" y="375874"/>
                </a:lnTo>
                <a:lnTo>
                  <a:pt x="137452" y="331444"/>
                </a:lnTo>
                <a:lnTo>
                  <a:pt x="142581" y="287004"/>
                </a:lnTo>
                <a:lnTo>
                  <a:pt x="157188" y="246187"/>
                </a:lnTo>
                <a:lnTo>
                  <a:pt x="180102" y="210166"/>
                </a:lnTo>
                <a:lnTo>
                  <a:pt x="210151" y="180110"/>
                </a:lnTo>
                <a:lnTo>
                  <a:pt x="246163" y="157192"/>
                </a:lnTo>
                <a:lnTo>
                  <a:pt x="286968" y="142582"/>
                </a:lnTo>
                <a:lnTo>
                  <a:pt x="331393" y="137452"/>
                </a:lnTo>
                <a:lnTo>
                  <a:pt x="600627" y="137452"/>
                </a:lnTo>
                <a:lnTo>
                  <a:pt x="603034" y="134378"/>
                </a:lnTo>
                <a:lnTo>
                  <a:pt x="575462" y="106806"/>
                </a:lnTo>
                <a:lnTo>
                  <a:pt x="194233" y="106806"/>
                </a:lnTo>
                <a:lnTo>
                  <a:pt x="134277" y="59880"/>
                </a:lnTo>
                <a:close/>
              </a:path>
              <a:path w="662940" h="662939">
                <a:moveTo>
                  <a:pt x="575462" y="556107"/>
                </a:moveTo>
                <a:lnTo>
                  <a:pt x="468579" y="556107"/>
                </a:lnTo>
                <a:lnTo>
                  <a:pt x="528535" y="603034"/>
                </a:lnTo>
                <a:lnTo>
                  <a:pt x="575462" y="556107"/>
                </a:lnTo>
                <a:close/>
              </a:path>
              <a:path w="662940" h="662939">
                <a:moveTo>
                  <a:pt x="600627" y="137452"/>
                </a:moveTo>
                <a:lnTo>
                  <a:pt x="331393" y="137452"/>
                </a:lnTo>
                <a:lnTo>
                  <a:pt x="375810" y="142582"/>
                </a:lnTo>
                <a:lnTo>
                  <a:pt x="416610" y="157192"/>
                </a:lnTo>
                <a:lnTo>
                  <a:pt x="452620" y="180110"/>
                </a:lnTo>
                <a:lnTo>
                  <a:pt x="482669" y="210166"/>
                </a:lnTo>
                <a:lnTo>
                  <a:pt x="505584" y="246187"/>
                </a:lnTo>
                <a:lnTo>
                  <a:pt x="520192" y="287004"/>
                </a:lnTo>
                <a:lnTo>
                  <a:pt x="525322" y="331444"/>
                </a:lnTo>
                <a:lnTo>
                  <a:pt x="520192" y="375878"/>
                </a:lnTo>
                <a:lnTo>
                  <a:pt x="505584" y="416678"/>
                </a:lnTo>
                <a:lnTo>
                  <a:pt x="482669" y="452677"/>
                </a:lnTo>
                <a:lnTo>
                  <a:pt x="452620" y="482709"/>
                </a:lnTo>
                <a:lnTo>
                  <a:pt x="416610" y="505605"/>
                </a:lnTo>
                <a:lnTo>
                  <a:pt x="375810" y="520198"/>
                </a:lnTo>
                <a:lnTo>
                  <a:pt x="331393" y="525322"/>
                </a:lnTo>
                <a:lnTo>
                  <a:pt x="600518" y="525322"/>
                </a:lnTo>
                <a:lnTo>
                  <a:pt x="556107" y="468604"/>
                </a:lnTo>
                <a:lnTo>
                  <a:pt x="566058" y="450881"/>
                </a:lnTo>
                <a:lnTo>
                  <a:pt x="574679" y="432406"/>
                </a:lnTo>
                <a:lnTo>
                  <a:pt x="581869" y="413211"/>
                </a:lnTo>
                <a:lnTo>
                  <a:pt x="587527" y="393331"/>
                </a:lnTo>
                <a:lnTo>
                  <a:pt x="662787" y="384136"/>
                </a:lnTo>
                <a:lnTo>
                  <a:pt x="662787" y="278777"/>
                </a:lnTo>
                <a:lnTo>
                  <a:pt x="587527" y="269582"/>
                </a:lnTo>
                <a:lnTo>
                  <a:pt x="581863" y="249622"/>
                </a:lnTo>
                <a:lnTo>
                  <a:pt x="574653" y="230390"/>
                </a:lnTo>
                <a:lnTo>
                  <a:pt x="566007" y="211911"/>
                </a:lnTo>
                <a:lnTo>
                  <a:pt x="556107" y="194309"/>
                </a:lnTo>
                <a:lnTo>
                  <a:pt x="600627" y="137452"/>
                </a:lnTo>
                <a:close/>
              </a:path>
              <a:path w="662940" h="662939">
                <a:moveTo>
                  <a:pt x="384086" y="0"/>
                </a:moveTo>
                <a:lnTo>
                  <a:pt x="278765" y="0"/>
                </a:lnTo>
                <a:lnTo>
                  <a:pt x="269582" y="75260"/>
                </a:lnTo>
                <a:lnTo>
                  <a:pt x="249531" y="81023"/>
                </a:lnTo>
                <a:lnTo>
                  <a:pt x="230390" y="88193"/>
                </a:lnTo>
                <a:lnTo>
                  <a:pt x="211931" y="96809"/>
                </a:lnTo>
                <a:lnTo>
                  <a:pt x="194233" y="106806"/>
                </a:lnTo>
                <a:lnTo>
                  <a:pt x="468579" y="106806"/>
                </a:lnTo>
                <a:lnTo>
                  <a:pt x="450876" y="96807"/>
                </a:lnTo>
                <a:lnTo>
                  <a:pt x="432370" y="88180"/>
                </a:lnTo>
                <a:lnTo>
                  <a:pt x="413199" y="81023"/>
                </a:lnTo>
                <a:lnTo>
                  <a:pt x="393306" y="75361"/>
                </a:lnTo>
                <a:lnTo>
                  <a:pt x="384086" y="0"/>
                </a:lnTo>
                <a:close/>
              </a:path>
              <a:path w="662940" h="662939">
                <a:moveTo>
                  <a:pt x="528535" y="59880"/>
                </a:moveTo>
                <a:lnTo>
                  <a:pt x="468579" y="106806"/>
                </a:lnTo>
                <a:lnTo>
                  <a:pt x="575462" y="106806"/>
                </a:lnTo>
                <a:lnTo>
                  <a:pt x="528535" y="59880"/>
                </a:lnTo>
                <a:close/>
              </a:path>
            </a:pathLst>
          </a:custGeom>
          <a:solidFill>
            <a:srgbClr val="00928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1" name="object 1216"/>
          <p:cNvSpPr/>
          <p:nvPr/>
        </p:nvSpPr>
        <p:spPr>
          <a:xfrm>
            <a:off x="7685872" y="3159752"/>
            <a:ext cx="265865" cy="277729"/>
          </a:xfrm>
          <a:custGeom>
            <a:avLst/>
            <a:gdLst/>
            <a:ahLst/>
            <a:cxnLst/>
            <a:rect l="l" t="t" r="r" b="b"/>
            <a:pathLst>
              <a:path w="321309" h="321310">
                <a:moveTo>
                  <a:pt x="160489" y="0"/>
                </a:moveTo>
                <a:lnTo>
                  <a:pt x="109763" y="8180"/>
                </a:lnTo>
                <a:lnTo>
                  <a:pt x="65707" y="30962"/>
                </a:lnTo>
                <a:lnTo>
                  <a:pt x="30966" y="65702"/>
                </a:lnTo>
                <a:lnTo>
                  <a:pt x="8182" y="109758"/>
                </a:lnTo>
                <a:lnTo>
                  <a:pt x="0" y="160489"/>
                </a:lnTo>
                <a:lnTo>
                  <a:pt x="8182" y="211220"/>
                </a:lnTo>
                <a:lnTo>
                  <a:pt x="30966" y="255277"/>
                </a:lnTo>
                <a:lnTo>
                  <a:pt x="65707" y="290017"/>
                </a:lnTo>
                <a:lnTo>
                  <a:pt x="109763" y="312798"/>
                </a:lnTo>
                <a:lnTo>
                  <a:pt x="160489" y="320979"/>
                </a:lnTo>
                <a:lnTo>
                  <a:pt x="211206" y="312798"/>
                </a:lnTo>
                <a:lnTo>
                  <a:pt x="255260" y="290017"/>
                </a:lnTo>
                <a:lnTo>
                  <a:pt x="257115" y="288163"/>
                </a:lnTo>
                <a:lnTo>
                  <a:pt x="160489" y="288163"/>
                </a:lnTo>
                <a:lnTo>
                  <a:pt x="110796" y="278129"/>
                </a:lnTo>
                <a:lnTo>
                  <a:pt x="70218" y="250767"/>
                </a:lnTo>
                <a:lnTo>
                  <a:pt x="42860" y="210185"/>
                </a:lnTo>
                <a:lnTo>
                  <a:pt x="32829" y="160489"/>
                </a:lnTo>
                <a:lnTo>
                  <a:pt x="42860" y="110796"/>
                </a:lnTo>
                <a:lnTo>
                  <a:pt x="70218" y="70218"/>
                </a:lnTo>
                <a:lnTo>
                  <a:pt x="110796" y="42860"/>
                </a:lnTo>
                <a:lnTo>
                  <a:pt x="160489" y="32829"/>
                </a:lnTo>
                <a:lnTo>
                  <a:pt x="257128" y="32829"/>
                </a:lnTo>
                <a:lnTo>
                  <a:pt x="255260" y="30962"/>
                </a:lnTo>
                <a:lnTo>
                  <a:pt x="211206" y="8180"/>
                </a:lnTo>
                <a:lnTo>
                  <a:pt x="160489" y="0"/>
                </a:lnTo>
                <a:close/>
              </a:path>
              <a:path w="321309" h="321310">
                <a:moveTo>
                  <a:pt x="257128" y="32829"/>
                </a:moveTo>
                <a:lnTo>
                  <a:pt x="160489" y="32829"/>
                </a:lnTo>
                <a:lnTo>
                  <a:pt x="210183" y="42860"/>
                </a:lnTo>
                <a:lnTo>
                  <a:pt x="250761" y="70218"/>
                </a:lnTo>
                <a:lnTo>
                  <a:pt x="278118" y="110796"/>
                </a:lnTo>
                <a:lnTo>
                  <a:pt x="288150" y="160489"/>
                </a:lnTo>
                <a:lnTo>
                  <a:pt x="278118" y="210185"/>
                </a:lnTo>
                <a:lnTo>
                  <a:pt x="250761" y="250767"/>
                </a:lnTo>
                <a:lnTo>
                  <a:pt x="210183" y="278129"/>
                </a:lnTo>
                <a:lnTo>
                  <a:pt x="160489" y="288163"/>
                </a:lnTo>
                <a:lnTo>
                  <a:pt x="257115" y="288163"/>
                </a:lnTo>
                <a:lnTo>
                  <a:pt x="290006" y="255277"/>
                </a:lnTo>
                <a:lnTo>
                  <a:pt x="312795" y="211220"/>
                </a:lnTo>
                <a:lnTo>
                  <a:pt x="320979" y="160489"/>
                </a:lnTo>
                <a:lnTo>
                  <a:pt x="312795" y="109758"/>
                </a:lnTo>
                <a:lnTo>
                  <a:pt x="290006" y="65702"/>
                </a:lnTo>
                <a:lnTo>
                  <a:pt x="257128" y="32829"/>
                </a:lnTo>
                <a:close/>
              </a:path>
            </a:pathLst>
          </a:custGeom>
          <a:solidFill>
            <a:srgbClr val="00928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2" name="object 1217"/>
          <p:cNvSpPr/>
          <p:nvPr/>
        </p:nvSpPr>
        <p:spPr>
          <a:xfrm>
            <a:off x="7768847" y="3219898"/>
            <a:ext cx="125051" cy="150940"/>
          </a:xfrm>
          <a:custGeom>
            <a:avLst/>
            <a:gdLst/>
            <a:ahLst/>
            <a:cxnLst/>
            <a:rect l="l" t="t" r="r" b="b"/>
            <a:pathLst>
              <a:path w="151129" h="174625">
                <a:moveTo>
                  <a:pt x="0" y="0"/>
                </a:moveTo>
                <a:lnTo>
                  <a:pt x="0" y="174015"/>
                </a:lnTo>
                <a:lnTo>
                  <a:pt x="150749" y="87007"/>
                </a:lnTo>
                <a:lnTo>
                  <a:pt x="0" y="0"/>
                </a:lnTo>
                <a:close/>
              </a:path>
            </a:pathLst>
          </a:custGeom>
          <a:solidFill>
            <a:srgbClr val="00928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3" name="object 1318"/>
          <p:cNvSpPr/>
          <p:nvPr/>
        </p:nvSpPr>
        <p:spPr>
          <a:xfrm>
            <a:off x="2052322" y="1659509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00928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4" name="object 1319"/>
          <p:cNvSpPr/>
          <p:nvPr/>
        </p:nvSpPr>
        <p:spPr>
          <a:xfrm>
            <a:off x="2052322" y="2032742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EF4A8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5" name="object 1320"/>
          <p:cNvSpPr/>
          <p:nvPr/>
        </p:nvSpPr>
        <p:spPr>
          <a:xfrm>
            <a:off x="2052322" y="1659509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EF435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6" name="object 1321"/>
          <p:cNvSpPr/>
          <p:nvPr/>
        </p:nvSpPr>
        <p:spPr>
          <a:xfrm>
            <a:off x="1641892" y="2357554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7" name="object 1322"/>
          <p:cNvSpPr/>
          <p:nvPr/>
        </p:nvSpPr>
        <p:spPr>
          <a:xfrm>
            <a:off x="1646401" y="2352833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8" name="object 1323"/>
          <p:cNvSpPr/>
          <p:nvPr/>
        </p:nvSpPr>
        <p:spPr>
          <a:xfrm>
            <a:off x="1650919" y="2348124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FA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9" name="object 1324"/>
          <p:cNvSpPr/>
          <p:nvPr/>
        </p:nvSpPr>
        <p:spPr>
          <a:xfrm>
            <a:off x="1655427" y="2343414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0" name="object 1325"/>
          <p:cNvSpPr/>
          <p:nvPr/>
        </p:nvSpPr>
        <p:spPr>
          <a:xfrm>
            <a:off x="1659935" y="2338705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1" name="object 1326"/>
          <p:cNvSpPr/>
          <p:nvPr/>
        </p:nvSpPr>
        <p:spPr>
          <a:xfrm>
            <a:off x="1664444" y="2333996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2" name="object 1327"/>
          <p:cNvSpPr/>
          <p:nvPr/>
        </p:nvSpPr>
        <p:spPr>
          <a:xfrm>
            <a:off x="1668952" y="2329276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F2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3" name="object 1328"/>
          <p:cNvSpPr/>
          <p:nvPr/>
        </p:nvSpPr>
        <p:spPr>
          <a:xfrm>
            <a:off x="1673470" y="2324567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F0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4" name="object 1329"/>
          <p:cNvSpPr/>
          <p:nvPr/>
        </p:nvSpPr>
        <p:spPr>
          <a:xfrm>
            <a:off x="1677978" y="2319857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EE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5" name="object 1330"/>
          <p:cNvSpPr/>
          <p:nvPr/>
        </p:nvSpPr>
        <p:spPr>
          <a:xfrm>
            <a:off x="1682486" y="2315148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ED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6" name="object 1331"/>
          <p:cNvSpPr/>
          <p:nvPr/>
        </p:nvSpPr>
        <p:spPr>
          <a:xfrm>
            <a:off x="1686995" y="2310439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EB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7" name="object 1332"/>
          <p:cNvSpPr/>
          <p:nvPr/>
        </p:nvSpPr>
        <p:spPr>
          <a:xfrm>
            <a:off x="1691503" y="2305719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E9E9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8" name="object 1333"/>
          <p:cNvSpPr/>
          <p:nvPr/>
        </p:nvSpPr>
        <p:spPr>
          <a:xfrm>
            <a:off x="1696021" y="2301009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E8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9" name="object 1334"/>
          <p:cNvSpPr/>
          <p:nvPr/>
        </p:nvSpPr>
        <p:spPr>
          <a:xfrm>
            <a:off x="1700529" y="2296300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E6E6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0" name="object 1335"/>
          <p:cNvSpPr/>
          <p:nvPr/>
        </p:nvSpPr>
        <p:spPr>
          <a:xfrm>
            <a:off x="1705038" y="2291590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E5E4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1" name="object 1336"/>
          <p:cNvSpPr/>
          <p:nvPr/>
        </p:nvSpPr>
        <p:spPr>
          <a:xfrm>
            <a:off x="1709546" y="2286881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E3E3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2" name="object 1337"/>
          <p:cNvSpPr/>
          <p:nvPr/>
        </p:nvSpPr>
        <p:spPr>
          <a:xfrm>
            <a:off x="1714054" y="2282160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E2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3" name="object 1338"/>
          <p:cNvSpPr/>
          <p:nvPr/>
        </p:nvSpPr>
        <p:spPr>
          <a:xfrm>
            <a:off x="1718572" y="2277451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E1E0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4" name="object 1339"/>
          <p:cNvSpPr/>
          <p:nvPr/>
        </p:nvSpPr>
        <p:spPr>
          <a:xfrm>
            <a:off x="1723080" y="2272742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DFDE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5" name="object 1340"/>
          <p:cNvSpPr/>
          <p:nvPr/>
        </p:nvSpPr>
        <p:spPr>
          <a:xfrm>
            <a:off x="1727589" y="2268033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DE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6" name="object 1341"/>
          <p:cNvSpPr/>
          <p:nvPr/>
        </p:nvSpPr>
        <p:spPr>
          <a:xfrm>
            <a:off x="1732097" y="2263323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DCD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7" name="object 1342"/>
          <p:cNvSpPr/>
          <p:nvPr/>
        </p:nvSpPr>
        <p:spPr>
          <a:xfrm>
            <a:off x="1736605" y="2258603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DBD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8" name="object 1343"/>
          <p:cNvSpPr/>
          <p:nvPr/>
        </p:nvSpPr>
        <p:spPr>
          <a:xfrm>
            <a:off x="1741123" y="2253894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DA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9" name="object 1344"/>
          <p:cNvSpPr/>
          <p:nvPr/>
        </p:nvSpPr>
        <p:spPr>
          <a:xfrm>
            <a:off x="1745632" y="2249185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D8D8D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0" name="object 1345"/>
          <p:cNvSpPr/>
          <p:nvPr/>
        </p:nvSpPr>
        <p:spPr>
          <a:xfrm>
            <a:off x="1750140" y="2244475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D7D6D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1" name="object 1346"/>
          <p:cNvSpPr/>
          <p:nvPr/>
        </p:nvSpPr>
        <p:spPr>
          <a:xfrm>
            <a:off x="1754648" y="2239766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D5D5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2" name="object 1347"/>
          <p:cNvSpPr/>
          <p:nvPr/>
        </p:nvSpPr>
        <p:spPr>
          <a:xfrm>
            <a:off x="1759157" y="2235045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D4D4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3" name="object 1348"/>
          <p:cNvSpPr/>
          <p:nvPr/>
        </p:nvSpPr>
        <p:spPr>
          <a:xfrm>
            <a:off x="1763675" y="2230336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D3D2D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4" name="object 1349"/>
          <p:cNvSpPr/>
          <p:nvPr/>
        </p:nvSpPr>
        <p:spPr>
          <a:xfrm>
            <a:off x="1768183" y="2225627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D2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5" name="object 1350"/>
          <p:cNvSpPr/>
          <p:nvPr/>
        </p:nvSpPr>
        <p:spPr>
          <a:xfrm>
            <a:off x="1772691" y="2220917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D0D0D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6" name="object 1351"/>
          <p:cNvSpPr/>
          <p:nvPr/>
        </p:nvSpPr>
        <p:spPr>
          <a:xfrm>
            <a:off x="1777200" y="2216208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CFCF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7" name="object 1352"/>
          <p:cNvSpPr/>
          <p:nvPr/>
        </p:nvSpPr>
        <p:spPr>
          <a:xfrm>
            <a:off x="1781708" y="2211488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CDCDC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8" name="object 1353"/>
          <p:cNvSpPr/>
          <p:nvPr/>
        </p:nvSpPr>
        <p:spPr>
          <a:xfrm>
            <a:off x="1786226" y="2206779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9" name="object 1354"/>
          <p:cNvSpPr/>
          <p:nvPr/>
        </p:nvSpPr>
        <p:spPr>
          <a:xfrm>
            <a:off x="1790734" y="2202069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CBCBC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0" name="object 1355"/>
          <p:cNvSpPr/>
          <p:nvPr/>
        </p:nvSpPr>
        <p:spPr>
          <a:xfrm>
            <a:off x="1795242" y="2197360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CACAC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1" name="object 1356"/>
          <p:cNvSpPr/>
          <p:nvPr/>
        </p:nvSpPr>
        <p:spPr>
          <a:xfrm>
            <a:off x="1799751" y="2192651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C9C8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2" name="object 1357"/>
          <p:cNvSpPr/>
          <p:nvPr/>
        </p:nvSpPr>
        <p:spPr>
          <a:xfrm>
            <a:off x="1804259" y="2187931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C8C7C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3" name="object 1358"/>
          <p:cNvSpPr/>
          <p:nvPr/>
        </p:nvSpPr>
        <p:spPr>
          <a:xfrm>
            <a:off x="1808777" y="2183221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C6C6C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4" name="object 1359"/>
          <p:cNvSpPr/>
          <p:nvPr/>
        </p:nvSpPr>
        <p:spPr>
          <a:xfrm>
            <a:off x="1813285" y="2178512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C5C5C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5" name="object 1360"/>
          <p:cNvSpPr/>
          <p:nvPr/>
        </p:nvSpPr>
        <p:spPr>
          <a:xfrm>
            <a:off x="1817794" y="2173803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C4C4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6" name="object 1361"/>
          <p:cNvSpPr/>
          <p:nvPr/>
        </p:nvSpPr>
        <p:spPr>
          <a:xfrm>
            <a:off x="1822302" y="2169093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C3C2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7" name="object 1362"/>
          <p:cNvSpPr/>
          <p:nvPr/>
        </p:nvSpPr>
        <p:spPr>
          <a:xfrm>
            <a:off x="1826810" y="2164372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C1C1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8" name="object 1363"/>
          <p:cNvSpPr/>
          <p:nvPr/>
        </p:nvSpPr>
        <p:spPr>
          <a:xfrm>
            <a:off x="1831318" y="2159663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9" name="object 1364"/>
          <p:cNvSpPr/>
          <p:nvPr/>
        </p:nvSpPr>
        <p:spPr>
          <a:xfrm>
            <a:off x="1835837" y="2154954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BFBF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0" name="object 1365"/>
          <p:cNvSpPr/>
          <p:nvPr/>
        </p:nvSpPr>
        <p:spPr>
          <a:xfrm>
            <a:off x="1840345" y="2150245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1" name="object 1366"/>
          <p:cNvSpPr/>
          <p:nvPr/>
        </p:nvSpPr>
        <p:spPr>
          <a:xfrm>
            <a:off x="1844853" y="2145535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BCBDB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2" name="object 1367"/>
          <p:cNvSpPr/>
          <p:nvPr/>
        </p:nvSpPr>
        <p:spPr>
          <a:xfrm>
            <a:off x="1849361" y="2140815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BBBB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3" name="object 1368"/>
          <p:cNvSpPr/>
          <p:nvPr/>
        </p:nvSpPr>
        <p:spPr>
          <a:xfrm>
            <a:off x="1853870" y="2136106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BABAB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4" name="object 1369"/>
          <p:cNvSpPr/>
          <p:nvPr/>
        </p:nvSpPr>
        <p:spPr>
          <a:xfrm>
            <a:off x="1858388" y="2131397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B9B9B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5" name="object 1370"/>
          <p:cNvSpPr/>
          <p:nvPr/>
        </p:nvSpPr>
        <p:spPr>
          <a:xfrm>
            <a:off x="1862896" y="2126687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B8B8B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6" name="object 1371"/>
          <p:cNvSpPr/>
          <p:nvPr/>
        </p:nvSpPr>
        <p:spPr>
          <a:xfrm>
            <a:off x="1867404" y="2121978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B7B7B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7" name="object 1372"/>
          <p:cNvSpPr/>
          <p:nvPr/>
        </p:nvSpPr>
        <p:spPr>
          <a:xfrm>
            <a:off x="1871913" y="2117257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B5B6B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8" name="object 1373"/>
          <p:cNvSpPr/>
          <p:nvPr/>
        </p:nvSpPr>
        <p:spPr>
          <a:xfrm>
            <a:off x="1876421" y="2112548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B4B5B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9" name="object 1374"/>
          <p:cNvSpPr/>
          <p:nvPr/>
        </p:nvSpPr>
        <p:spPr>
          <a:xfrm>
            <a:off x="1880939" y="2107838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B3B4B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0" name="object 1375"/>
          <p:cNvSpPr/>
          <p:nvPr/>
        </p:nvSpPr>
        <p:spPr>
          <a:xfrm>
            <a:off x="1885447" y="2103129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B2B2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1" name="object 1376"/>
          <p:cNvSpPr/>
          <p:nvPr/>
        </p:nvSpPr>
        <p:spPr>
          <a:xfrm>
            <a:off x="1889955" y="2098420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B1B1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2" name="object 1377"/>
          <p:cNvSpPr/>
          <p:nvPr/>
        </p:nvSpPr>
        <p:spPr>
          <a:xfrm>
            <a:off x="1894464" y="2093700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B0B0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3" name="object 1378"/>
          <p:cNvSpPr/>
          <p:nvPr/>
        </p:nvSpPr>
        <p:spPr>
          <a:xfrm>
            <a:off x="1898972" y="2088991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AEAFB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4" name="object 1379"/>
          <p:cNvSpPr/>
          <p:nvPr/>
        </p:nvSpPr>
        <p:spPr>
          <a:xfrm>
            <a:off x="1903490" y="2084281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ADAEA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5" name="object 1380"/>
          <p:cNvSpPr/>
          <p:nvPr/>
        </p:nvSpPr>
        <p:spPr>
          <a:xfrm>
            <a:off x="1907998" y="2079572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ACADA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6" name="object 1381"/>
          <p:cNvSpPr/>
          <p:nvPr/>
        </p:nvSpPr>
        <p:spPr>
          <a:xfrm>
            <a:off x="1912507" y="2074863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ABACA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7" name="object 1382"/>
          <p:cNvSpPr/>
          <p:nvPr/>
        </p:nvSpPr>
        <p:spPr>
          <a:xfrm>
            <a:off x="1917015" y="2070143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AAAB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8" name="object 1383"/>
          <p:cNvSpPr/>
          <p:nvPr/>
        </p:nvSpPr>
        <p:spPr>
          <a:xfrm>
            <a:off x="1921523" y="2065433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A9AAA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9" name="object 1384"/>
          <p:cNvSpPr/>
          <p:nvPr/>
        </p:nvSpPr>
        <p:spPr>
          <a:xfrm>
            <a:off x="1926041" y="2060724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A8A9A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0" name="object 1385"/>
          <p:cNvSpPr/>
          <p:nvPr/>
        </p:nvSpPr>
        <p:spPr>
          <a:xfrm>
            <a:off x="1930550" y="2056015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A7A8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1" name="object 1386"/>
          <p:cNvSpPr/>
          <p:nvPr/>
        </p:nvSpPr>
        <p:spPr>
          <a:xfrm>
            <a:off x="1935058" y="2051305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A5A7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2" name="object 1387"/>
          <p:cNvSpPr/>
          <p:nvPr/>
        </p:nvSpPr>
        <p:spPr>
          <a:xfrm>
            <a:off x="1939566" y="2046596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A4A5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3" name="object 1388"/>
          <p:cNvSpPr/>
          <p:nvPr/>
        </p:nvSpPr>
        <p:spPr>
          <a:xfrm>
            <a:off x="1944075" y="2041875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A3A5A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4" name="object 1389"/>
          <p:cNvSpPr/>
          <p:nvPr/>
        </p:nvSpPr>
        <p:spPr>
          <a:xfrm>
            <a:off x="1948593" y="2037166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A2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5" name="object 1390"/>
          <p:cNvSpPr/>
          <p:nvPr/>
        </p:nvSpPr>
        <p:spPr>
          <a:xfrm>
            <a:off x="1953101" y="2032456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A1A2A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6" name="object 1391"/>
          <p:cNvSpPr/>
          <p:nvPr/>
        </p:nvSpPr>
        <p:spPr>
          <a:xfrm>
            <a:off x="1957609" y="2027747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A0A1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7" name="object 1392"/>
          <p:cNvSpPr/>
          <p:nvPr/>
        </p:nvSpPr>
        <p:spPr>
          <a:xfrm>
            <a:off x="1962117" y="2023038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9FA0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8" name="object 1393"/>
          <p:cNvSpPr/>
          <p:nvPr/>
        </p:nvSpPr>
        <p:spPr>
          <a:xfrm>
            <a:off x="1966626" y="2018318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9E9FA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9" name="object 1394"/>
          <p:cNvSpPr/>
          <p:nvPr/>
        </p:nvSpPr>
        <p:spPr>
          <a:xfrm>
            <a:off x="1971144" y="2013609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9D9E9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0" name="object 1395"/>
          <p:cNvSpPr/>
          <p:nvPr/>
        </p:nvSpPr>
        <p:spPr>
          <a:xfrm>
            <a:off x="1975652" y="2008899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9C9D9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1" name="object 1396"/>
          <p:cNvSpPr/>
          <p:nvPr/>
        </p:nvSpPr>
        <p:spPr>
          <a:xfrm>
            <a:off x="1980160" y="2004190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9A9C9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2" name="object 1397"/>
          <p:cNvSpPr/>
          <p:nvPr/>
        </p:nvSpPr>
        <p:spPr>
          <a:xfrm>
            <a:off x="1984669" y="1999469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999B9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3" name="object 1398"/>
          <p:cNvSpPr/>
          <p:nvPr/>
        </p:nvSpPr>
        <p:spPr>
          <a:xfrm>
            <a:off x="1989177" y="1994760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989A9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4" name="object 1399"/>
          <p:cNvSpPr/>
          <p:nvPr/>
        </p:nvSpPr>
        <p:spPr>
          <a:xfrm>
            <a:off x="1993695" y="1990051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97999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5" name="object 1400"/>
          <p:cNvSpPr/>
          <p:nvPr/>
        </p:nvSpPr>
        <p:spPr>
          <a:xfrm>
            <a:off x="1998203" y="1985341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9698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6" name="object 1401"/>
          <p:cNvSpPr/>
          <p:nvPr/>
        </p:nvSpPr>
        <p:spPr>
          <a:xfrm>
            <a:off x="2002711" y="1980632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95979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7" name="object 1402"/>
          <p:cNvSpPr/>
          <p:nvPr/>
        </p:nvSpPr>
        <p:spPr>
          <a:xfrm>
            <a:off x="2007220" y="1975923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94969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8" name="object 1403"/>
          <p:cNvSpPr/>
          <p:nvPr/>
        </p:nvSpPr>
        <p:spPr>
          <a:xfrm>
            <a:off x="2011728" y="1971203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93959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9" name="object 1404"/>
          <p:cNvSpPr/>
          <p:nvPr/>
        </p:nvSpPr>
        <p:spPr>
          <a:xfrm>
            <a:off x="2016246" y="1966493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92949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0" name="object 1405"/>
          <p:cNvSpPr/>
          <p:nvPr/>
        </p:nvSpPr>
        <p:spPr>
          <a:xfrm>
            <a:off x="2020754" y="1961784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9194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1" name="object 1406"/>
          <p:cNvSpPr/>
          <p:nvPr/>
        </p:nvSpPr>
        <p:spPr>
          <a:xfrm>
            <a:off x="2025263" y="1957075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9092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2" name="object 1407"/>
          <p:cNvSpPr/>
          <p:nvPr/>
        </p:nvSpPr>
        <p:spPr>
          <a:xfrm>
            <a:off x="2029771" y="1952355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8F92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3" name="object 1408"/>
          <p:cNvSpPr/>
          <p:nvPr/>
        </p:nvSpPr>
        <p:spPr>
          <a:xfrm>
            <a:off x="2034279" y="1947645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8E91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4" name="object 1409"/>
          <p:cNvSpPr/>
          <p:nvPr/>
        </p:nvSpPr>
        <p:spPr>
          <a:xfrm>
            <a:off x="2038798" y="1942936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8D909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5" name="object 1410"/>
          <p:cNvSpPr/>
          <p:nvPr/>
        </p:nvSpPr>
        <p:spPr>
          <a:xfrm>
            <a:off x="2043306" y="1938227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8C8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6" name="object 1411"/>
          <p:cNvSpPr/>
          <p:nvPr/>
        </p:nvSpPr>
        <p:spPr>
          <a:xfrm>
            <a:off x="2047814" y="1933517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8B8E8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7" name="object 1412"/>
          <p:cNvSpPr/>
          <p:nvPr/>
        </p:nvSpPr>
        <p:spPr>
          <a:xfrm>
            <a:off x="2052322" y="1928808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8A8D8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8" name="object 1413"/>
          <p:cNvSpPr/>
          <p:nvPr/>
        </p:nvSpPr>
        <p:spPr>
          <a:xfrm>
            <a:off x="2052322" y="1928808"/>
            <a:ext cx="1504291" cy="1571421"/>
          </a:xfrm>
          <a:custGeom>
            <a:avLst/>
            <a:gdLst/>
            <a:ahLst/>
            <a:cxnLst/>
            <a:rect l="l" t="t" r="r" b="b"/>
            <a:pathLst>
              <a:path w="1818004" h="1818004">
                <a:moveTo>
                  <a:pt x="908761" y="0"/>
                </a:moveTo>
                <a:lnTo>
                  <a:pt x="0" y="908773"/>
                </a:lnTo>
                <a:lnTo>
                  <a:pt x="908761" y="1817535"/>
                </a:lnTo>
                <a:lnTo>
                  <a:pt x="1817522" y="908773"/>
                </a:lnTo>
                <a:lnTo>
                  <a:pt x="90876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9" name="object 1414"/>
          <p:cNvSpPr/>
          <p:nvPr/>
        </p:nvSpPr>
        <p:spPr>
          <a:xfrm>
            <a:off x="2052322" y="1928808"/>
            <a:ext cx="1503902" cy="157101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0" name="object 1415"/>
          <p:cNvSpPr/>
          <p:nvPr/>
        </p:nvSpPr>
        <p:spPr>
          <a:xfrm>
            <a:off x="2408171" y="2668904"/>
            <a:ext cx="830696" cy="342496"/>
          </a:xfrm>
          <a:custGeom>
            <a:avLst/>
            <a:gdLst/>
            <a:ahLst/>
            <a:cxnLst/>
            <a:rect l="l" t="t" r="r" b="b"/>
            <a:pathLst>
              <a:path w="1003935" h="396239">
                <a:moveTo>
                  <a:pt x="628128" y="356111"/>
                </a:moveTo>
                <a:lnTo>
                  <a:pt x="222097" y="356111"/>
                </a:lnTo>
                <a:lnTo>
                  <a:pt x="236242" y="359211"/>
                </a:lnTo>
                <a:lnTo>
                  <a:pt x="270837" y="367601"/>
                </a:lnTo>
                <a:lnTo>
                  <a:pt x="320654" y="378370"/>
                </a:lnTo>
                <a:lnTo>
                  <a:pt x="380463" y="388607"/>
                </a:lnTo>
                <a:lnTo>
                  <a:pt x="445036" y="395402"/>
                </a:lnTo>
                <a:lnTo>
                  <a:pt x="509144" y="395844"/>
                </a:lnTo>
                <a:lnTo>
                  <a:pt x="567557" y="387024"/>
                </a:lnTo>
                <a:lnTo>
                  <a:pt x="615048" y="366030"/>
                </a:lnTo>
                <a:lnTo>
                  <a:pt x="628128" y="356111"/>
                </a:lnTo>
                <a:close/>
              </a:path>
              <a:path w="1003935" h="396239">
                <a:moveTo>
                  <a:pt x="474472" y="84433"/>
                </a:moveTo>
                <a:lnTo>
                  <a:pt x="372173" y="86456"/>
                </a:lnTo>
                <a:lnTo>
                  <a:pt x="321225" y="93088"/>
                </a:lnTo>
                <a:lnTo>
                  <a:pt x="283188" y="103459"/>
                </a:lnTo>
                <a:lnTo>
                  <a:pt x="225488" y="131219"/>
                </a:lnTo>
                <a:lnTo>
                  <a:pt x="195646" y="146510"/>
                </a:lnTo>
                <a:lnTo>
                  <a:pt x="158356" y="161344"/>
                </a:lnTo>
                <a:lnTo>
                  <a:pt x="7289" y="219586"/>
                </a:lnTo>
                <a:lnTo>
                  <a:pt x="3428" y="221173"/>
                </a:lnTo>
                <a:lnTo>
                  <a:pt x="1650" y="224666"/>
                </a:lnTo>
                <a:lnTo>
                  <a:pt x="0" y="232083"/>
                </a:lnTo>
                <a:lnTo>
                  <a:pt x="774" y="235969"/>
                </a:lnTo>
                <a:lnTo>
                  <a:pt x="12865" y="253215"/>
                </a:lnTo>
                <a:lnTo>
                  <a:pt x="32121" y="282635"/>
                </a:lnTo>
                <a:lnTo>
                  <a:pt x="52317" y="315649"/>
                </a:lnTo>
                <a:lnTo>
                  <a:pt x="72704" y="348710"/>
                </a:lnTo>
                <a:lnTo>
                  <a:pt x="94183" y="380571"/>
                </a:lnTo>
                <a:lnTo>
                  <a:pt x="108737" y="384648"/>
                </a:lnTo>
                <a:lnTo>
                  <a:pt x="111594" y="383987"/>
                </a:lnTo>
                <a:lnTo>
                  <a:pt x="222097" y="356111"/>
                </a:lnTo>
                <a:lnTo>
                  <a:pt x="628128" y="356111"/>
                </a:lnTo>
                <a:lnTo>
                  <a:pt x="776084" y="243916"/>
                </a:lnTo>
                <a:lnTo>
                  <a:pt x="470611" y="243916"/>
                </a:lnTo>
                <a:lnTo>
                  <a:pt x="428511" y="241795"/>
                </a:lnTo>
                <a:lnTo>
                  <a:pt x="398067" y="234591"/>
                </a:lnTo>
                <a:lnTo>
                  <a:pt x="386397" y="229835"/>
                </a:lnTo>
                <a:lnTo>
                  <a:pt x="441978" y="224432"/>
                </a:lnTo>
                <a:lnTo>
                  <a:pt x="487373" y="206589"/>
                </a:lnTo>
                <a:lnTo>
                  <a:pt x="520983" y="181652"/>
                </a:lnTo>
                <a:lnTo>
                  <a:pt x="541210" y="154968"/>
                </a:lnTo>
                <a:lnTo>
                  <a:pt x="551116" y="116869"/>
                </a:lnTo>
                <a:lnTo>
                  <a:pt x="537765" y="95673"/>
                </a:lnTo>
                <a:lnTo>
                  <a:pt x="509452" y="86491"/>
                </a:lnTo>
                <a:lnTo>
                  <a:pt x="474472" y="84433"/>
                </a:lnTo>
                <a:close/>
              </a:path>
              <a:path w="1003935" h="396239">
                <a:moveTo>
                  <a:pt x="947410" y="0"/>
                </a:moveTo>
                <a:lnTo>
                  <a:pt x="899745" y="7579"/>
                </a:lnTo>
                <a:lnTo>
                  <a:pt x="597827" y="135563"/>
                </a:lnTo>
                <a:lnTo>
                  <a:pt x="595668" y="144478"/>
                </a:lnTo>
                <a:lnTo>
                  <a:pt x="561307" y="202788"/>
                </a:lnTo>
                <a:lnTo>
                  <a:pt x="517248" y="233424"/>
                </a:lnTo>
                <a:lnTo>
                  <a:pt x="470611" y="243916"/>
                </a:lnTo>
                <a:lnTo>
                  <a:pt x="776084" y="243916"/>
                </a:lnTo>
                <a:lnTo>
                  <a:pt x="945603" y="115370"/>
                </a:lnTo>
                <a:lnTo>
                  <a:pt x="982370" y="86456"/>
                </a:lnTo>
                <a:lnTo>
                  <a:pt x="985685" y="83874"/>
                </a:lnTo>
                <a:lnTo>
                  <a:pt x="995108" y="73889"/>
                </a:lnTo>
                <a:lnTo>
                  <a:pt x="1001188" y="61801"/>
                </a:lnTo>
                <a:lnTo>
                  <a:pt x="1003787" y="48666"/>
                </a:lnTo>
                <a:lnTo>
                  <a:pt x="1002766" y="35537"/>
                </a:lnTo>
                <a:lnTo>
                  <a:pt x="997858" y="23421"/>
                </a:lnTo>
                <a:lnTo>
                  <a:pt x="989387" y="13774"/>
                </a:lnTo>
                <a:lnTo>
                  <a:pt x="977706" y="6593"/>
                </a:lnTo>
                <a:lnTo>
                  <a:pt x="963168" y="1870"/>
                </a:lnTo>
                <a:lnTo>
                  <a:pt x="947410" y="0"/>
                </a:lnTo>
                <a:close/>
              </a:path>
            </a:pathLst>
          </a:custGeom>
          <a:solidFill>
            <a:srgbClr val="EF435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1" name="object 1416"/>
          <p:cNvSpPr/>
          <p:nvPr/>
        </p:nvSpPr>
        <p:spPr>
          <a:xfrm>
            <a:off x="2783860" y="2269680"/>
            <a:ext cx="273221" cy="293098"/>
          </a:xfrm>
          <a:custGeom>
            <a:avLst/>
            <a:gdLst/>
            <a:ahLst/>
            <a:cxnLst/>
            <a:rect l="l" t="t" r="r" b="b"/>
            <a:pathLst>
              <a:path w="330200" h="339089">
                <a:moveTo>
                  <a:pt x="160274" y="0"/>
                </a:moveTo>
                <a:lnTo>
                  <a:pt x="107093" y="8514"/>
                </a:lnTo>
                <a:lnTo>
                  <a:pt x="60844" y="32237"/>
                </a:lnTo>
                <a:lnTo>
                  <a:pt x="24240" y="68435"/>
                </a:lnTo>
                <a:lnTo>
                  <a:pt x="0" y="114376"/>
                </a:lnTo>
                <a:lnTo>
                  <a:pt x="39688" y="131811"/>
                </a:lnTo>
                <a:lnTo>
                  <a:pt x="73271" y="158346"/>
                </a:lnTo>
                <a:lnTo>
                  <a:pt x="99188" y="192428"/>
                </a:lnTo>
                <a:lnTo>
                  <a:pt x="115882" y="232505"/>
                </a:lnTo>
                <a:lnTo>
                  <a:pt x="121793" y="277025"/>
                </a:lnTo>
                <a:lnTo>
                  <a:pt x="121188" y="291350"/>
                </a:lnTo>
                <a:lnTo>
                  <a:pt x="119413" y="305341"/>
                </a:lnTo>
                <a:lnTo>
                  <a:pt x="116526" y="318953"/>
                </a:lnTo>
                <a:lnTo>
                  <a:pt x="112585" y="332143"/>
                </a:lnTo>
                <a:lnTo>
                  <a:pt x="124089" y="335082"/>
                </a:lnTo>
                <a:lnTo>
                  <a:pt x="135891" y="337227"/>
                </a:lnTo>
                <a:lnTo>
                  <a:pt x="147963" y="338542"/>
                </a:lnTo>
                <a:lnTo>
                  <a:pt x="160274" y="338988"/>
                </a:lnTo>
                <a:lnTo>
                  <a:pt x="205333" y="332934"/>
                </a:lnTo>
                <a:lnTo>
                  <a:pt x="245822" y="315850"/>
                </a:lnTo>
                <a:lnTo>
                  <a:pt x="280125" y="289350"/>
                </a:lnTo>
                <a:lnTo>
                  <a:pt x="292120" y="273824"/>
                </a:lnTo>
                <a:lnTo>
                  <a:pt x="151688" y="273824"/>
                </a:lnTo>
                <a:lnTo>
                  <a:pt x="146075" y="268211"/>
                </a:lnTo>
                <a:lnTo>
                  <a:pt x="146075" y="130111"/>
                </a:lnTo>
                <a:lnTo>
                  <a:pt x="124294" y="130111"/>
                </a:lnTo>
                <a:lnTo>
                  <a:pt x="117195" y="126999"/>
                </a:lnTo>
                <a:lnTo>
                  <a:pt x="114579" y="123901"/>
                </a:lnTo>
                <a:lnTo>
                  <a:pt x="107632" y="96545"/>
                </a:lnTo>
                <a:lnTo>
                  <a:pt x="110223" y="90716"/>
                </a:lnTo>
                <a:lnTo>
                  <a:pt x="156984" y="65697"/>
                </a:lnTo>
                <a:lnTo>
                  <a:pt x="159016" y="65176"/>
                </a:lnTo>
                <a:lnTo>
                  <a:pt x="292126" y="65176"/>
                </a:lnTo>
                <a:lnTo>
                  <a:pt x="280125" y="49642"/>
                </a:lnTo>
                <a:lnTo>
                  <a:pt x="245822" y="23140"/>
                </a:lnTo>
                <a:lnTo>
                  <a:pt x="205333" y="6054"/>
                </a:lnTo>
                <a:lnTo>
                  <a:pt x="160274" y="0"/>
                </a:lnTo>
                <a:close/>
              </a:path>
              <a:path w="330200" h="339089">
                <a:moveTo>
                  <a:pt x="292126" y="65176"/>
                </a:moveTo>
                <a:lnTo>
                  <a:pt x="188671" y="65176"/>
                </a:lnTo>
                <a:lnTo>
                  <a:pt x="194297" y="70802"/>
                </a:lnTo>
                <a:lnTo>
                  <a:pt x="194297" y="268211"/>
                </a:lnTo>
                <a:lnTo>
                  <a:pt x="188683" y="273824"/>
                </a:lnTo>
                <a:lnTo>
                  <a:pt x="292120" y="273824"/>
                </a:lnTo>
                <a:lnTo>
                  <a:pt x="306627" y="255047"/>
                </a:lnTo>
                <a:lnTo>
                  <a:pt x="323713" y="214557"/>
                </a:lnTo>
                <a:lnTo>
                  <a:pt x="329768" y="169494"/>
                </a:lnTo>
                <a:lnTo>
                  <a:pt x="323713" y="124435"/>
                </a:lnTo>
                <a:lnTo>
                  <a:pt x="306627" y="83946"/>
                </a:lnTo>
                <a:lnTo>
                  <a:pt x="292126" y="65176"/>
                </a:lnTo>
                <a:close/>
              </a:path>
              <a:path w="330200" h="339089">
                <a:moveTo>
                  <a:pt x="146075" y="120383"/>
                </a:moveTo>
                <a:lnTo>
                  <a:pt x="128346" y="129946"/>
                </a:lnTo>
                <a:lnTo>
                  <a:pt x="124294" y="130111"/>
                </a:lnTo>
                <a:lnTo>
                  <a:pt x="146075" y="130111"/>
                </a:lnTo>
                <a:lnTo>
                  <a:pt x="146075" y="120383"/>
                </a:lnTo>
                <a:close/>
              </a:path>
            </a:pathLst>
          </a:custGeom>
          <a:solidFill>
            <a:srgbClr val="EF435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2" name="object 1417"/>
          <p:cNvSpPr/>
          <p:nvPr/>
        </p:nvSpPr>
        <p:spPr>
          <a:xfrm>
            <a:off x="2587467" y="2378521"/>
            <a:ext cx="273746" cy="285962"/>
          </a:xfrm>
          <a:custGeom>
            <a:avLst/>
            <a:gdLst/>
            <a:ahLst/>
            <a:cxnLst/>
            <a:rect l="l" t="t" r="r" b="b"/>
            <a:pathLst>
              <a:path w="330835" h="330835">
                <a:moveTo>
                  <a:pt x="165239" y="0"/>
                </a:moveTo>
                <a:lnTo>
                  <a:pt x="121311" y="5903"/>
                </a:lnTo>
                <a:lnTo>
                  <a:pt x="81838" y="22563"/>
                </a:lnTo>
                <a:lnTo>
                  <a:pt x="48396" y="48404"/>
                </a:lnTo>
                <a:lnTo>
                  <a:pt x="22559" y="81851"/>
                </a:lnTo>
                <a:lnTo>
                  <a:pt x="5902" y="121330"/>
                </a:lnTo>
                <a:lnTo>
                  <a:pt x="0" y="165265"/>
                </a:lnTo>
                <a:lnTo>
                  <a:pt x="5902" y="209188"/>
                </a:lnTo>
                <a:lnTo>
                  <a:pt x="22559" y="248660"/>
                </a:lnTo>
                <a:lnTo>
                  <a:pt x="48396" y="282103"/>
                </a:lnTo>
                <a:lnTo>
                  <a:pt x="81838" y="307942"/>
                </a:lnTo>
                <a:lnTo>
                  <a:pt x="121311" y="324601"/>
                </a:lnTo>
                <a:lnTo>
                  <a:pt x="165239" y="330504"/>
                </a:lnTo>
                <a:lnTo>
                  <a:pt x="209168" y="324601"/>
                </a:lnTo>
                <a:lnTo>
                  <a:pt x="248643" y="307942"/>
                </a:lnTo>
                <a:lnTo>
                  <a:pt x="282089" y="282103"/>
                </a:lnTo>
                <a:lnTo>
                  <a:pt x="293775" y="266979"/>
                </a:lnTo>
                <a:lnTo>
                  <a:pt x="156870" y="266979"/>
                </a:lnTo>
                <a:lnTo>
                  <a:pt x="151383" y="261492"/>
                </a:lnTo>
                <a:lnTo>
                  <a:pt x="151383" y="126860"/>
                </a:lnTo>
                <a:lnTo>
                  <a:pt x="130149" y="126860"/>
                </a:lnTo>
                <a:lnTo>
                  <a:pt x="123253" y="123837"/>
                </a:lnTo>
                <a:lnTo>
                  <a:pt x="120700" y="120802"/>
                </a:lnTo>
                <a:lnTo>
                  <a:pt x="113931" y="94145"/>
                </a:lnTo>
                <a:lnTo>
                  <a:pt x="116433" y="88442"/>
                </a:lnTo>
                <a:lnTo>
                  <a:pt x="162026" y="64046"/>
                </a:lnTo>
                <a:lnTo>
                  <a:pt x="164007" y="63538"/>
                </a:lnTo>
                <a:lnTo>
                  <a:pt x="293780" y="63538"/>
                </a:lnTo>
                <a:lnTo>
                  <a:pt x="282089" y="48404"/>
                </a:lnTo>
                <a:lnTo>
                  <a:pt x="248643" y="22563"/>
                </a:lnTo>
                <a:lnTo>
                  <a:pt x="209168" y="5903"/>
                </a:lnTo>
                <a:lnTo>
                  <a:pt x="165239" y="0"/>
                </a:lnTo>
                <a:close/>
              </a:path>
              <a:path w="330835" h="330835">
                <a:moveTo>
                  <a:pt x="293780" y="63538"/>
                </a:moveTo>
                <a:lnTo>
                  <a:pt x="192925" y="63538"/>
                </a:lnTo>
                <a:lnTo>
                  <a:pt x="198412" y="69024"/>
                </a:lnTo>
                <a:lnTo>
                  <a:pt x="198412" y="261492"/>
                </a:lnTo>
                <a:lnTo>
                  <a:pt x="192925" y="266979"/>
                </a:lnTo>
                <a:lnTo>
                  <a:pt x="293775" y="266979"/>
                </a:lnTo>
                <a:lnTo>
                  <a:pt x="307929" y="248660"/>
                </a:lnTo>
                <a:lnTo>
                  <a:pt x="324588" y="209188"/>
                </a:lnTo>
                <a:lnTo>
                  <a:pt x="330492" y="165265"/>
                </a:lnTo>
                <a:lnTo>
                  <a:pt x="324588" y="121330"/>
                </a:lnTo>
                <a:lnTo>
                  <a:pt x="307929" y="81851"/>
                </a:lnTo>
                <a:lnTo>
                  <a:pt x="293780" y="63538"/>
                </a:lnTo>
                <a:close/>
              </a:path>
              <a:path w="330835" h="330835">
                <a:moveTo>
                  <a:pt x="151383" y="117373"/>
                </a:moveTo>
                <a:lnTo>
                  <a:pt x="134124" y="126707"/>
                </a:lnTo>
                <a:lnTo>
                  <a:pt x="130149" y="126860"/>
                </a:lnTo>
                <a:lnTo>
                  <a:pt x="151383" y="126860"/>
                </a:lnTo>
                <a:lnTo>
                  <a:pt x="151383" y="117373"/>
                </a:lnTo>
                <a:close/>
              </a:path>
            </a:pathLst>
          </a:custGeom>
          <a:solidFill>
            <a:srgbClr val="EF435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3" name="object 1418"/>
          <p:cNvSpPr txBox="1"/>
          <p:nvPr/>
        </p:nvSpPr>
        <p:spPr>
          <a:xfrm>
            <a:off x="6034526" y="4287872"/>
            <a:ext cx="1577261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00" spc="-10" dirty="0">
                <a:solidFill>
                  <a:srgbClr val="4C4D4F"/>
                </a:solidFill>
                <a:latin typeface="Arial"/>
                <a:cs typeface="Arial"/>
              </a:rPr>
              <a:t>DISSEMINATION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2414" name="object 1419"/>
          <p:cNvSpPr/>
          <p:nvPr/>
        </p:nvSpPr>
        <p:spPr>
          <a:xfrm>
            <a:off x="6149005" y="4572933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00928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5" name="object 1420"/>
          <p:cNvSpPr/>
          <p:nvPr/>
        </p:nvSpPr>
        <p:spPr>
          <a:xfrm>
            <a:off x="6149005" y="4890140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EF4A8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6" name="object 1421"/>
          <p:cNvSpPr/>
          <p:nvPr/>
        </p:nvSpPr>
        <p:spPr>
          <a:xfrm>
            <a:off x="6149005" y="4572933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0089B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7" name="object 1422"/>
          <p:cNvSpPr/>
          <p:nvPr/>
        </p:nvSpPr>
        <p:spPr>
          <a:xfrm>
            <a:off x="5800176" y="5166193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63" y="0"/>
                </a:moveTo>
                <a:lnTo>
                  <a:pt x="0" y="772350"/>
                </a:lnTo>
                <a:lnTo>
                  <a:pt x="772363" y="1544713"/>
                </a:lnTo>
                <a:lnTo>
                  <a:pt x="1544726" y="772350"/>
                </a:lnTo>
                <a:lnTo>
                  <a:pt x="7723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8" name="object 1423"/>
          <p:cNvSpPr/>
          <p:nvPr/>
        </p:nvSpPr>
        <p:spPr>
          <a:xfrm>
            <a:off x="5804012" y="5162188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9" name="object 1424"/>
          <p:cNvSpPr/>
          <p:nvPr/>
        </p:nvSpPr>
        <p:spPr>
          <a:xfrm>
            <a:off x="5807837" y="5158184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63" y="0"/>
                </a:moveTo>
                <a:lnTo>
                  <a:pt x="0" y="772350"/>
                </a:lnTo>
                <a:lnTo>
                  <a:pt x="772363" y="1544713"/>
                </a:lnTo>
                <a:lnTo>
                  <a:pt x="1544726" y="772350"/>
                </a:lnTo>
                <a:lnTo>
                  <a:pt x="772363" y="0"/>
                </a:lnTo>
                <a:close/>
              </a:path>
            </a:pathLst>
          </a:custGeom>
          <a:solidFill>
            <a:srgbClr val="FAF9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0" name="object 1425"/>
          <p:cNvSpPr/>
          <p:nvPr/>
        </p:nvSpPr>
        <p:spPr>
          <a:xfrm>
            <a:off x="5811683" y="5154180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1" name="object 1426"/>
          <p:cNvSpPr/>
          <p:nvPr/>
        </p:nvSpPr>
        <p:spPr>
          <a:xfrm>
            <a:off x="5815507" y="5150175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63" y="0"/>
                </a:moveTo>
                <a:lnTo>
                  <a:pt x="0" y="772350"/>
                </a:lnTo>
                <a:lnTo>
                  <a:pt x="772363" y="1544713"/>
                </a:lnTo>
                <a:lnTo>
                  <a:pt x="1544713" y="772350"/>
                </a:lnTo>
                <a:lnTo>
                  <a:pt x="772363" y="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2" name="object 1427"/>
          <p:cNvSpPr/>
          <p:nvPr/>
        </p:nvSpPr>
        <p:spPr>
          <a:xfrm>
            <a:off x="5819343" y="5146171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3" name="object 1428"/>
          <p:cNvSpPr/>
          <p:nvPr/>
        </p:nvSpPr>
        <p:spPr>
          <a:xfrm>
            <a:off x="5823179" y="5142167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F2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4" name="object 1429"/>
          <p:cNvSpPr/>
          <p:nvPr/>
        </p:nvSpPr>
        <p:spPr>
          <a:xfrm>
            <a:off x="5827004" y="5138163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63" y="0"/>
                </a:moveTo>
                <a:lnTo>
                  <a:pt x="0" y="772350"/>
                </a:lnTo>
                <a:lnTo>
                  <a:pt x="772363" y="1544713"/>
                </a:lnTo>
                <a:lnTo>
                  <a:pt x="1544726" y="772350"/>
                </a:lnTo>
                <a:lnTo>
                  <a:pt x="772363" y="0"/>
                </a:lnTo>
                <a:close/>
              </a:path>
            </a:pathLst>
          </a:custGeom>
          <a:solidFill>
            <a:srgbClr val="F0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5" name="object 1430"/>
          <p:cNvSpPr/>
          <p:nvPr/>
        </p:nvSpPr>
        <p:spPr>
          <a:xfrm>
            <a:off x="5830850" y="5134159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EE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6" name="object 1431"/>
          <p:cNvSpPr/>
          <p:nvPr/>
        </p:nvSpPr>
        <p:spPr>
          <a:xfrm>
            <a:off x="5834676" y="5130154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63" y="0"/>
                </a:moveTo>
                <a:lnTo>
                  <a:pt x="0" y="772350"/>
                </a:lnTo>
                <a:lnTo>
                  <a:pt x="772363" y="1544713"/>
                </a:lnTo>
                <a:lnTo>
                  <a:pt x="1544726" y="772350"/>
                </a:lnTo>
                <a:lnTo>
                  <a:pt x="772363" y="0"/>
                </a:lnTo>
                <a:close/>
              </a:path>
            </a:pathLst>
          </a:custGeom>
          <a:solidFill>
            <a:srgbClr val="ED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7" name="object 1432"/>
          <p:cNvSpPr/>
          <p:nvPr/>
        </p:nvSpPr>
        <p:spPr>
          <a:xfrm>
            <a:off x="5838511" y="5126149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EBEAE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8" name="object 1433"/>
          <p:cNvSpPr/>
          <p:nvPr/>
        </p:nvSpPr>
        <p:spPr>
          <a:xfrm>
            <a:off x="5842336" y="5122146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63" y="0"/>
                </a:moveTo>
                <a:lnTo>
                  <a:pt x="0" y="772350"/>
                </a:lnTo>
                <a:lnTo>
                  <a:pt x="772363" y="1544713"/>
                </a:lnTo>
                <a:lnTo>
                  <a:pt x="1544726" y="772350"/>
                </a:lnTo>
                <a:lnTo>
                  <a:pt x="772363" y="0"/>
                </a:lnTo>
                <a:close/>
              </a:path>
            </a:pathLst>
          </a:custGeom>
          <a:solidFill>
            <a:srgbClr val="E9E9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9" name="object 1434"/>
          <p:cNvSpPr/>
          <p:nvPr/>
        </p:nvSpPr>
        <p:spPr>
          <a:xfrm>
            <a:off x="5846182" y="5118141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E8E7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0" name="object 1435"/>
          <p:cNvSpPr/>
          <p:nvPr/>
        </p:nvSpPr>
        <p:spPr>
          <a:xfrm>
            <a:off x="5850007" y="5114137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63" y="0"/>
                </a:moveTo>
                <a:lnTo>
                  <a:pt x="0" y="772350"/>
                </a:lnTo>
                <a:lnTo>
                  <a:pt x="772363" y="1544713"/>
                </a:lnTo>
                <a:lnTo>
                  <a:pt x="1544713" y="772350"/>
                </a:lnTo>
                <a:lnTo>
                  <a:pt x="772363" y="0"/>
                </a:lnTo>
                <a:close/>
              </a:path>
            </a:pathLst>
          </a:custGeom>
          <a:solidFill>
            <a:srgbClr val="E6E6E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1" name="object 1436"/>
          <p:cNvSpPr/>
          <p:nvPr/>
        </p:nvSpPr>
        <p:spPr>
          <a:xfrm>
            <a:off x="5853853" y="5110133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E5E4E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2" name="object 1437"/>
          <p:cNvSpPr/>
          <p:nvPr/>
        </p:nvSpPr>
        <p:spPr>
          <a:xfrm>
            <a:off x="5857678" y="5106128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E3E3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3" name="object 1438"/>
          <p:cNvSpPr/>
          <p:nvPr/>
        </p:nvSpPr>
        <p:spPr>
          <a:xfrm>
            <a:off x="5861514" y="5102124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E2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4" name="object 1439"/>
          <p:cNvSpPr/>
          <p:nvPr/>
        </p:nvSpPr>
        <p:spPr>
          <a:xfrm>
            <a:off x="5865350" y="5098119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E1E0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5" name="object 1440"/>
          <p:cNvSpPr/>
          <p:nvPr/>
        </p:nvSpPr>
        <p:spPr>
          <a:xfrm>
            <a:off x="5869185" y="5094116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DFDE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6" name="object 1441"/>
          <p:cNvSpPr/>
          <p:nvPr/>
        </p:nvSpPr>
        <p:spPr>
          <a:xfrm>
            <a:off x="5873010" y="5090112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DEDD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7" name="object 1442"/>
          <p:cNvSpPr/>
          <p:nvPr/>
        </p:nvSpPr>
        <p:spPr>
          <a:xfrm>
            <a:off x="5876835" y="5086107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63" y="0"/>
                </a:moveTo>
                <a:lnTo>
                  <a:pt x="0" y="772350"/>
                </a:lnTo>
                <a:lnTo>
                  <a:pt x="772363" y="1544713"/>
                </a:lnTo>
                <a:lnTo>
                  <a:pt x="1544726" y="772350"/>
                </a:lnTo>
                <a:lnTo>
                  <a:pt x="772363" y="0"/>
                </a:lnTo>
                <a:close/>
              </a:path>
            </a:pathLst>
          </a:custGeom>
          <a:solidFill>
            <a:srgbClr val="DCD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8" name="object 1443"/>
          <p:cNvSpPr/>
          <p:nvPr/>
        </p:nvSpPr>
        <p:spPr>
          <a:xfrm>
            <a:off x="5880681" y="5082102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DBD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9" name="object 1444"/>
          <p:cNvSpPr/>
          <p:nvPr/>
        </p:nvSpPr>
        <p:spPr>
          <a:xfrm>
            <a:off x="5884507" y="5078099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63" y="0"/>
                </a:moveTo>
                <a:lnTo>
                  <a:pt x="0" y="772350"/>
                </a:lnTo>
                <a:lnTo>
                  <a:pt x="772363" y="1544713"/>
                </a:lnTo>
                <a:lnTo>
                  <a:pt x="1544726" y="772350"/>
                </a:lnTo>
                <a:lnTo>
                  <a:pt x="772363" y="0"/>
                </a:lnTo>
                <a:close/>
              </a:path>
            </a:pathLst>
          </a:custGeom>
          <a:solidFill>
            <a:srgbClr val="DA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0" name="object 1445"/>
          <p:cNvSpPr/>
          <p:nvPr/>
        </p:nvSpPr>
        <p:spPr>
          <a:xfrm>
            <a:off x="5888342" y="5074094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D8D8D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1" name="object 1446"/>
          <p:cNvSpPr/>
          <p:nvPr/>
        </p:nvSpPr>
        <p:spPr>
          <a:xfrm>
            <a:off x="5892167" y="5070089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63" y="0"/>
                </a:moveTo>
                <a:lnTo>
                  <a:pt x="0" y="772350"/>
                </a:lnTo>
                <a:lnTo>
                  <a:pt x="772363" y="1544713"/>
                </a:lnTo>
                <a:lnTo>
                  <a:pt x="1544713" y="772350"/>
                </a:lnTo>
                <a:lnTo>
                  <a:pt x="772363" y="0"/>
                </a:lnTo>
                <a:close/>
              </a:path>
            </a:pathLst>
          </a:custGeom>
          <a:solidFill>
            <a:srgbClr val="D7D6D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2" name="object 1447"/>
          <p:cNvSpPr/>
          <p:nvPr/>
        </p:nvSpPr>
        <p:spPr>
          <a:xfrm>
            <a:off x="5896013" y="5066085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D5D5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3" name="object 1448"/>
          <p:cNvSpPr/>
          <p:nvPr/>
        </p:nvSpPr>
        <p:spPr>
          <a:xfrm>
            <a:off x="5899848" y="5062081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D4D4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4" name="object 1449"/>
          <p:cNvSpPr/>
          <p:nvPr/>
        </p:nvSpPr>
        <p:spPr>
          <a:xfrm>
            <a:off x="5903673" y="5058077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D3D2D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5" name="object 1450"/>
          <p:cNvSpPr/>
          <p:nvPr/>
        </p:nvSpPr>
        <p:spPr>
          <a:xfrm>
            <a:off x="5907509" y="5054073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D2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6" name="object 1451"/>
          <p:cNvSpPr/>
          <p:nvPr/>
        </p:nvSpPr>
        <p:spPr>
          <a:xfrm>
            <a:off x="5911345" y="5050068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D0D0D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7" name="object 1452"/>
          <p:cNvSpPr/>
          <p:nvPr/>
        </p:nvSpPr>
        <p:spPr>
          <a:xfrm>
            <a:off x="5915181" y="5046064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CFCF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8" name="object 1453"/>
          <p:cNvSpPr/>
          <p:nvPr/>
        </p:nvSpPr>
        <p:spPr>
          <a:xfrm>
            <a:off x="5919017" y="5042060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CDCDC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9" name="object 1454"/>
          <p:cNvSpPr/>
          <p:nvPr/>
        </p:nvSpPr>
        <p:spPr>
          <a:xfrm>
            <a:off x="5922841" y="5038055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CCC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0" name="object 1455"/>
          <p:cNvSpPr/>
          <p:nvPr/>
        </p:nvSpPr>
        <p:spPr>
          <a:xfrm>
            <a:off x="5926666" y="5034051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63" y="0"/>
                </a:moveTo>
                <a:lnTo>
                  <a:pt x="0" y="772350"/>
                </a:lnTo>
                <a:lnTo>
                  <a:pt x="772363" y="1544713"/>
                </a:lnTo>
                <a:lnTo>
                  <a:pt x="1544713" y="772350"/>
                </a:lnTo>
                <a:lnTo>
                  <a:pt x="772363" y="0"/>
                </a:lnTo>
                <a:close/>
              </a:path>
            </a:pathLst>
          </a:custGeom>
          <a:solidFill>
            <a:srgbClr val="CBCBC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1" name="object 1456"/>
          <p:cNvSpPr/>
          <p:nvPr/>
        </p:nvSpPr>
        <p:spPr>
          <a:xfrm>
            <a:off x="5930512" y="5030048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CACAC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2" name="object 1457"/>
          <p:cNvSpPr/>
          <p:nvPr/>
        </p:nvSpPr>
        <p:spPr>
          <a:xfrm>
            <a:off x="5934348" y="5026042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C9C8C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3" name="object 1458"/>
          <p:cNvSpPr/>
          <p:nvPr/>
        </p:nvSpPr>
        <p:spPr>
          <a:xfrm>
            <a:off x="5938184" y="5022038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C8C7C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4" name="object 1459"/>
          <p:cNvSpPr/>
          <p:nvPr/>
        </p:nvSpPr>
        <p:spPr>
          <a:xfrm>
            <a:off x="5942009" y="5018034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C6C6C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5" name="object 1460"/>
          <p:cNvSpPr/>
          <p:nvPr/>
        </p:nvSpPr>
        <p:spPr>
          <a:xfrm>
            <a:off x="5945845" y="5014030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C5C5C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6" name="object 1461"/>
          <p:cNvSpPr/>
          <p:nvPr/>
        </p:nvSpPr>
        <p:spPr>
          <a:xfrm>
            <a:off x="5949680" y="5010026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C4C4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7" name="object 1462"/>
          <p:cNvSpPr/>
          <p:nvPr/>
        </p:nvSpPr>
        <p:spPr>
          <a:xfrm>
            <a:off x="5953515" y="5006021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C3C2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8" name="object 1463"/>
          <p:cNvSpPr/>
          <p:nvPr/>
        </p:nvSpPr>
        <p:spPr>
          <a:xfrm>
            <a:off x="5957340" y="5002016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C1C1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9" name="object 1464"/>
          <p:cNvSpPr/>
          <p:nvPr/>
        </p:nvSpPr>
        <p:spPr>
          <a:xfrm>
            <a:off x="5961176" y="4998013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0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0" name="object 1465"/>
          <p:cNvSpPr/>
          <p:nvPr/>
        </p:nvSpPr>
        <p:spPr>
          <a:xfrm>
            <a:off x="5965012" y="4994008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BFBFB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1" name="object 1466"/>
          <p:cNvSpPr/>
          <p:nvPr/>
        </p:nvSpPr>
        <p:spPr>
          <a:xfrm>
            <a:off x="5968848" y="4990003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2" name="object 1467"/>
          <p:cNvSpPr/>
          <p:nvPr/>
        </p:nvSpPr>
        <p:spPr>
          <a:xfrm>
            <a:off x="5972672" y="4985999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BCBDB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3" name="object 1468"/>
          <p:cNvSpPr/>
          <p:nvPr/>
        </p:nvSpPr>
        <p:spPr>
          <a:xfrm>
            <a:off x="5976509" y="4981996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BBBB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4" name="object 1469"/>
          <p:cNvSpPr/>
          <p:nvPr/>
        </p:nvSpPr>
        <p:spPr>
          <a:xfrm>
            <a:off x="5980344" y="4977991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BABAB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5" name="object 1470"/>
          <p:cNvSpPr/>
          <p:nvPr/>
        </p:nvSpPr>
        <p:spPr>
          <a:xfrm>
            <a:off x="5984179" y="4973987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B9B9B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6" name="object 1471"/>
          <p:cNvSpPr/>
          <p:nvPr/>
        </p:nvSpPr>
        <p:spPr>
          <a:xfrm>
            <a:off x="5988015" y="4969982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B8B8B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7" name="object 1472"/>
          <p:cNvSpPr/>
          <p:nvPr/>
        </p:nvSpPr>
        <p:spPr>
          <a:xfrm>
            <a:off x="5991841" y="4965978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B7B7B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8" name="object 1473"/>
          <p:cNvSpPr/>
          <p:nvPr/>
        </p:nvSpPr>
        <p:spPr>
          <a:xfrm>
            <a:off x="5995676" y="4961974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B5B6B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9" name="object 1474"/>
          <p:cNvSpPr/>
          <p:nvPr/>
        </p:nvSpPr>
        <p:spPr>
          <a:xfrm>
            <a:off x="5999511" y="4957969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B4B5B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0" name="object 1475"/>
          <p:cNvSpPr/>
          <p:nvPr/>
        </p:nvSpPr>
        <p:spPr>
          <a:xfrm>
            <a:off x="6003347" y="4953964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0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B3B4B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1" name="object 1476"/>
          <p:cNvSpPr/>
          <p:nvPr/>
        </p:nvSpPr>
        <p:spPr>
          <a:xfrm>
            <a:off x="6007172" y="4949962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B2B2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2" name="object 1477"/>
          <p:cNvSpPr/>
          <p:nvPr/>
        </p:nvSpPr>
        <p:spPr>
          <a:xfrm>
            <a:off x="6011007" y="4945957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B1B1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3" name="object 1478"/>
          <p:cNvSpPr/>
          <p:nvPr/>
        </p:nvSpPr>
        <p:spPr>
          <a:xfrm>
            <a:off x="6014843" y="4941952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B0B0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4" name="object 1479"/>
          <p:cNvSpPr/>
          <p:nvPr/>
        </p:nvSpPr>
        <p:spPr>
          <a:xfrm>
            <a:off x="6018679" y="4937948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AEAFB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5" name="object 1480"/>
          <p:cNvSpPr/>
          <p:nvPr/>
        </p:nvSpPr>
        <p:spPr>
          <a:xfrm>
            <a:off x="6022515" y="4933944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ADAEA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6" name="object 1481"/>
          <p:cNvSpPr/>
          <p:nvPr/>
        </p:nvSpPr>
        <p:spPr>
          <a:xfrm>
            <a:off x="6026340" y="4929939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ACADA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7" name="object 1482"/>
          <p:cNvSpPr/>
          <p:nvPr/>
        </p:nvSpPr>
        <p:spPr>
          <a:xfrm>
            <a:off x="6030175" y="4925935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ABACA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8" name="object 1483"/>
          <p:cNvSpPr/>
          <p:nvPr/>
        </p:nvSpPr>
        <p:spPr>
          <a:xfrm>
            <a:off x="6034011" y="4921930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AAAB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9" name="object 1484"/>
          <p:cNvSpPr/>
          <p:nvPr/>
        </p:nvSpPr>
        <p:spPr>
          <a:xfrm>
            <a:off x="6037846" y="4917926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A9AAA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0" name="object 1485"/>
          <p:cNvSpPr/>
          <p:nvPr/>
        </p:nvSpPr>
        <p:spPr>
          <a:xfrm>
            <a:off x="6041671" y="4913923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A8A9A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1" name="object 1486"/>
          <p:cNvSpPr/>
          <p:nvPr/>
        </p:nvSpPr>
        <p:spPr>
          <a:xfrm>
            <a:off x="6045507" y="4909918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A7A8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2" name="object 1487"/>
          <p:cNvSpPr/>
          <p:nvPr/>
        </p:nvSpPr>
        <p:spPr>
          <a:xfrm>
            <a:off x="6049343" y="4905914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A5A7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3" name="object 1488"/>
          <p:cNvSpPr/>
          <p:nvPr/>
        </p:nvSpPr>
        <p:spPr>
          <a:xfrm>
            <a:off x="6053178" y="4901910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A4A5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4" name="object 1489"/>
          <p:cNvSpPr/>
          <p:nvPr/>
        </p:nvSpPr>
        <p:spPr>
          <a:xfrm>
            <a:off x="6057003" y="4897905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A3A5A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5" name="object 1490"/>
          <p:cNvSpPr/>
          <p:nvPr/>
        </p:nvSpPr>
        <p:spPr>
          <a:xfrm>
            <a:off x="6060839" y="4893901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A2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6" name="object 1491"/>
          <p:cNvSpPr/>
          <p:nvPr/>
        </p:nvSpPr>
        <p:spPr>
          <a:xfrm>
            <a:off x="6064674" y="4889897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A1A2A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7" name="object 1492"/>
          <p:cNvSpPr/>
          <p:nvPr/>
        </p:nvSpPr>
        <p:spPr>
          <a:xfrm>
            <a:off x="6068510" y="4885892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A0A1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8" name="object 1493"/>
          <p:cNvSpPr/>
          <p:nvPr/>
        </p:nvSpPr>
        <p:spPr>
          <a:xfrm>
            <a:off x="6072346" y="4881888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0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FA0A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9" name="object 1494"/>
          <p:cNvSpPr/>
          <p:nvPr/>
        </p:nvSpPr>
        <p:spPr>
          <a:xfrm>
            <a:off x="6076171" y="4877883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E9FA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0" name="object 1495"/>
          <p:cNvSpPr/>
          <p:nvPr/>
        </p:nvSpPr>
        <p:spPr>
          <a:xfrm>
            <a:off x="6080007" y="4873880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0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D9E9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1" name="object 1496"/>
          <p:cNvSpPr/>
          <p:nvPr/>
        </p:nvSpPr>
        <p:spPr>
          <a:xfrm>
            <a:off x="6083842" y="4869876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C9D9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2" name="object 1497"/>
          <p:cNvSpPr/>
          <p:nvPr/>
        </p:nvSpPr>
        <p:spPr>
          <a:xfrm>
            <a:off x="6087678" y="4865871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0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A9C9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3" name="object 1498"/>
          <p:cNvSpPr/>
          <p:nvPr/>
        </p:nvSpPr>
        <p:spPr>
          <a:xfrm>
            <a:off x="6091503" y="4861866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99B9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4" name="object 1499"/>
          <p:cNvSpPr/>
          <p:nvPr/>
        </p:nvSpPr>
        <p:spPr>
          <a:xfrm>
            <a:off x="6095338" y="4857863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89A9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5" name="object 1500"/>
          <p:cNvSpPr/>
          <p:nvPr/>
        </p:nvSpPr>
        <p:spPr>
          <a:xfrm>
            <a:off x="6099174" y="4853858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7999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6" name="object 1501"/>
          <p:cNvSpPr/>
          <p:nvPr/>
        </p:nvSpPr>
        <p:spPr>
          <a:xfrm>
            <a:off x="6103010" y="4849853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698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7" name="object 1502"/>
          <p:cNvSpPr/>
          <p:nvPr/>
        </p:nvSpPr>
        <p:spPr>
          <a:xfrm>
            <a:off x="6106845" y="4845849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5979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8" name="object 1503"/>
          <p:cNvSpPr/>
          <p:nvPr/>
        </p:nvSpPr>
        <p:spPr>
          <a:xfrm>
            <a:off x="6110670" y="4841846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4969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9" name="object 1504"/>
          <p:cNvSpPr/>
          <p:nvPr/>
        </p:nvSpPr>
        <p:spPr>
          <a:xfrm>
            <a:off x="6114505" y="4837840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3959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0" name="object 1505"/>
          <p:cNvSpPr/>
          <p:nvPr/>
        </p:nvSpPr>
        <p:spPr>
          <a:xfrm>
            <a:off x="6118341" y="4833837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2949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1" name="object 1506"/>
          <p:cNvSpPr/>
          <p:nvPr/>
        </p:nvSpPr>
        <p:spPr>
          <a:xfrm>
            <a:off x="6122177" y="4829832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0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194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2" name="object 1507"/>
          <p:cNvSpPr/>
          <p:nvPr/>
        </p:nvSpPr>
        <p:spPr>
          <a:xfrm>
            <a:off x="6126002" y="4825828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9092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3" name="object 1508"/>
          <p:cNvSpPr/>
          <p:nvPr/>
        </p:nvSpPr>
        <p:spPr>
          <a:xfrm>
            <a:off x="6129838" y="4821824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8F92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4" name="object 1509"/>
          <p:cNvSpPr/>
          <p:nvPr/>
        </p:nvSpPr>
        <p:spPr>
          <a:xfrm>
            <a:off x="6133674" y="4817819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8E91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5" name="object 1510"/>
          <p:cNvSpPr/>
          <p:nvPr/>
        </p:nvSpPr>
        <p:spPr>
          <a:xfrm>
            <a:off x="6137509" y="4813815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8D909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6" name="object 1511"/>
          <p:cNvSpPr/>
          <p:nvPr/>
        </p:nvSpPr>
        <p:spPr>
          <a:xfrm>
            <a:off x="6141334" y="4809812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8C8F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7" name="object 1512"/>
          <p:cNvSpPr/>
          <p:nvPr/>
        </p:nvSpPr>
        <p:spPr>
          <a:xfrm>
            <a:off x="6145169" y="4805807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13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8B8E8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8" name="object 1513"/>
          <p:cNvSpPr/>
          <p:nvPr/>
        </p:nvSpPr>
        <p:spPr>
          <a:xfrm>
            <a:off x="6149005" y="4801802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8A8D8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9" name="object 1514"/>
          <p:cNvSpPr/>
          <p:nvPr/>
        </p:nvSpPr>
        <p:spPr>
          <a:xfrm>
            <a:off x="6149005" y="4801802"/>
            <a:ext cx="1278358" cy="1335406"/>
          </a:xfrm>
          <a:custGeom>
            <a:avLst/>
            <a:gdLst/>
            <a:ahLst/>
            <a:cxnLst/>
            <a:rect l="l" t="t" r="r" b="b"/>
            <a:pathLst>
              <a:path w="1544954" h="1544954">
                <a:moveTo>
                  <a:pt x="772350" y="0"/>
                </a:moveTo>
                <a:lnTo>
                  <a:pt x="0" y="772350"/>
                </a:lnTo>
                <a:lnTo>
                  <a:pt x="772350" y="1544713"/>
                </a:lnTo>
                <a:lnTo>
                  <a:pt x="1544701" y="772350"/>
                </a:lnTo>
                <a:lnTo>
                  <a:pt x="7723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0" name="object 1515"/>
          <p:cNvSpPr/>
          <p:nvPr/>
        </p:nvSpPr>
        <p:spPr>
          <a:xfrm>
            <a:off x="6149005" y="4801802"/>
            <a:ext cx="1278148" cy="133519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1" name="object 1516"/>
          <p:cNvSpPr/>
          <p:nvPr/>
        </p:nvSpPr>
        <p:spPr>
          <a:xfrm>
            <a:off x="6507880" y="5160742"/>
            <a:ext cx="434526" cy="522526"/>
          </a:xfrm>
          <a:custGeom>
            <a:avLst/>
            <a:gdLst/>
            <a:ahLst/>
            <a:cxnLst/>
            <a:rect l="l" t="t" r="r" b="b"/>
            <a:pathLst>
              <a:path w="525145" h="604520">
                <a:moveTo>
                  <a:pt x="201345" y="382828"/>
                </a:moveTo>
                <a:lnTo>
                  <a:pt x="85318" y="382828"/>
                </a:lnTo>
                <a:lnTo>
                  <a:pt x="86407" y="388378"/>
                </a:lnTo>
                <a:lnTo>
                  <a:pt x="126682" y="571906"/>
                </a:lnTo>
                <a:lnTo>
                  <a:pt x="153251" y="601645"/>
                </a:lnTo>
                <a:lnTo>
                  <a:pt x="166763" y="604139"/>
                </a:lnTo>
                <a:lnTo>
                  <a:pt x="213398" y="604139"/>
                </a:lnTo>
                <a:lnTo>
                  <a:pt x="243095" y="575075"/>
                </a:lnTo>
                <a:lnTo>
                  <a:pt x="242315" y="568185"/>
                </a:lnTo>
                <a:lnTo>
                  <a:pt x="202844" y="388378"/>
                </a:lnTo>
                <a:lnTo>
                  <a:pt x="201345" y="382828"/>
                </a:lnTo>
                <a:close/>
              </a:path>
              <a:path w="525145" h="604520">
                <a:moveTo>
                  <a:pt x="524967" y="366204"/>
                </a:moveTo>
                <a:lnTo>
                  <a:pt x="239953" y="366204"/>
                </a:lnTo>
                <a:lnTo>
                  <a:pt x="244551" y="366699"/>
                </a:lnTo>
                <a:lnTo>
                  <a:pt x="257794" y="369481"/>
                </a:lnTo>
                <a:lnTo>
                  <a:pt x="364496" y="407077"/>
                </a:lnTo>
                <a:lnTo>
                  <a:pt x="422949" y="439627"/>
                </a:lnTo>
                <a:lnTo>
                  <a:pt x="463011" y="469348"/>
                </a:lnTo>
                <a:lnTo>
                  <a:pt x="493737" y="499821"/>
                </a:lnTo>
                <a:lnTo>
                  <a:pt x="499071" y="506933"/>
                </a:lnTo>
                <a:lnTo>
                  <a:pt x="504685" y="510552"/>
                </a:lnTo>
                <a:lnTo>
                  <a:pt x="515581" y="510552"/>
                </a:lnTo>
                <a:lnTo>
                  <a:pt x="519988" y="507631"/>
                </a:lnTo>
                <a:lnTo>
                  <a:pt x="524128" y="499173"/>
                </a:lnTo>
                <a:lnTo>
                  <a:pt x="524967" y="494741"/>
                </a:lnTo>
                <a:lnTo>
                  <a:pt x="524967" y="366204"/>
                </a:lnTo>
                <a:close/>
              </a:path>
              <a:path w="525145" h="604520">
                <a:moveTo>
                  <a:pt x="215023" y="127723"/>
                </a:moveTo>
                <a:lnTo>
                  <a:pt x="69024" y="127723"/>
                </a:lnTo>
                <a:lnTo>
                  <a:pt x="58904" y="129771"/>
                </a:lnTo>
                <a:lnTo>
                  <a:pt x="50631" y="135353"/>
                </a:lnTo>
                <a:lnTo>
                  <a:pt x="45050" y="143625"/>
                </a:lnTo>
                <a:lnTo>
                  <a:pt x="43002" y="153746"/>
                </a:lnTo>
                <a:lnTo>
                  <a:pt x="43002" y="169278"/>
                </a:lnTo>
                <a:lnTo>
                  <a:pt x="38874" y="169545"/>
                </a:lnTo>
                <a:lnTo>
                  <a:pt x="2676" y="193032"/>
                </a:lnTo>
                <a:lnTo>
                  <a:pt x="0" y="206489"/>
                </a:lnTo>
                <a:lnTo>
                  <a:pt x="0" y="304063"/>
                </a:lnTo>
                <a:lnTo>
                  <a:pt x="20782" y="336983"/>
                </a:lnTo>
                <a:lnTo>
                  <a:pt x="40055" y="341096"/>
                </a:lnTo>
                <a:lnTo>
                  <a:pt x="43002" y="342138"/>
                </a:lnTo>
                <a:lnTo>
                  <a:pt x="43002" y="356806"/>
                </a:lnTo>
                <a:lnTo>
                  <a:pt x="45050" y="366926"/>
                </a:lnTo>
                <a:lnTo>
                  <a:pt x="50631" y="375199"/>
                </a:lnTo>
                <a:lnTo>
                  <a:pt x="58904" y="380780"/>
                </a:lnTo>
                <a:lnTo>
                  <a:pt x="69024" y="382828"/>
                </a:lnTo>
                <a:lnTo>
                  <a:pt x="215023" y="382828"/>
                </a:lnTo>
                <a:lnTo>
                  <a:pt x="239953" y="366204"/>
                </a:lnTo>
                <a:lnTo>
                  <a:pt x="524967" y="366204"/>
                </a:lnTo>
                <a:lnTo>
                  <a:pt x="524967" y="144056"/>
                </a:lnTo>
                <a:lnTo>
                  <a:pt x="240309" y="144056"/>
                </a:lnTo>
                <a:lnTo>
                  <a:pt x="238429" y="142379"/>
                </a:lnTo>
                <a:lnTo>
                  <a:pt x="237807" y="141236"/>
                </a:lnTo>
                <a:lnTo>
                  <a:pt x="233756" y="135733"/>
                </a:lnTo>
                <a:lnTo>
                  <a:pt x="228430" y="131465"/>
                </a:lnTo>
                <a:lnTo>
                  <a:pt x="222096" y="128704"/>
                </a:lnTo>
                <a:lnTo>
                  <a:pt x="215023" y="127723"/>
                </a:lnTo>
                <a:close/>
              </a:path>
              <a:path w="525145" h="604520">
                <a:moveTo>
                  <a:pt x="510400" y="0"/>
                </a:moveTo>
                <a:lnTo>
                  <a:pt x="504685" y="0"/>
                </a:lnTo>
                <a:lnTo>
                  <a:pt x="499084" y="3619"/>
                </a:lnTo>
                <a:lnTo>
                  <a:pt x="493750" y="10731"/>
                </a:lnTo>
                <a:lnTo>
                  <a:pt x="486132" y="19440"/>
                </a:lnTo>
                <a:lnTo>
                  <a:pt x="422950" y="70963"/>
                </a:lnTo>
                <a:lnTo>
                  <a:pt x="364496" y="103509"/>
                </a:lnTo>
                <a:lnTo>
                  <a:pt x="286207" y="133731"/>
                </a:lnTo>
                <a:lnTo>
                  <a:pt x="248259" y="143090"/>
                </a:lnTo>
                <a:lnTo>
                  <a:pt x="240309" y="144056"/>
                </a:lnTo>
                <a:lnTo>
                  <a:pt x="524967" y="144056"/>
                </a:lnTo>
                <a:lnTo>
                  <a:pt x="524967" y="21145"/>
                </a:lnTo>
                <a:lnTo>
                  <a:pt x="523032" y="9349"/>
                </a:lnTo>
                <a:lnTo>
                  <a:pt x="518593" y="3024"/>
                </a:lnTo>
                <a:lnTo>
                  <a:pt x="513699" y="473"/>
                </a:lnTo>
                <a:lnTo>
                  <a:pt x="510400" y="0"/>
                </a:lnTo>
                <a:close/>
              </a:path>
            </a:pathLst>
          </a:custGeom>
          <a:solidFill>
            <a:srgbClr val="0089B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2" name="object 1517"/>
          <p:cNvSpPr/>
          <p:nvPr/>
        </p:nvSpPr>
        <p:spPr>
          <a:xfrm>
            <a:off x="7007479" y="5262197"/>
            <a:ext cx="60949" cy="249737"/>
          </a:xfrm>
          <a:custGeom>
            <a:avLst/>
            <a:gdLst/>
            <a:ahLst/>
            <a:cxnLst/>
            <a:rect l="l" t="t" r="r" b="b"/>
            <a:pathLst>
              <a:path w="73659" h="288925">
                <a:moveTo>
                  <a:pt x="20929" y="0"/>
                </a:moveTo>
                <a:lnTo>
                  <a:pt x="14278" y="70"/>
                </a:lnTo>
                <a:lnTo>
                  <a:pt x="7945" y="2779"/>
                </a:lnTo>
                <a:lnTo>
                  <a:pt x="3159" y="7734"/>
                </a:lnTo>
                <a:lnTo>
                  <a:pt x="728" y="13925"/>
                </a:lnTo>
                <a:lnTo>
                  <a:pt x="798" y="20576"/>
                </a:lnTo>
                <a:lnTo>
                  <a:pt x="3513" y="26909"/>
                </a:lnTo>
                <a:lnTo>
                  <a:pt x="18751" y="53231"/>
                </a:lnTo>
                <a:lnTo>
                  <a:pt x="29789" y="81727"/>
                </a:lnTo>
                <a:lnTo>
                  <a:pt x="36502" y="111993"/>
                </a:lnTo>
                <a:lnTo>
                  <a:pt x="38768" y="143622"/>
                </a:lnTo>
                <a:lnTo>
                  <a:pt x="36414" y="175368"/>
                </a:lnTo>
                <a:lnTo>
                  <a:pt x="29498" y="206040"/>
                </a:lnTo>
                <a:lnTo>
                  <a:pt x="18242" y="234916"/>
                </a:lnTo>
                <a:lnTo>
                  <a:pt x="2865" y="261275"/>
                </a:lnTo>
                <a:lnTo>
                  <a:pt x="114" y="267589"/>
                </a:lnTo>
                <a:lnTo>
                  <a:pt x="13635" y="288567"/>
                </a:lnTo>
                <a:lnTo>
                  <a:pt x="22537" y="288567"/>
                </a:lnTo>
                <a:lnTo>
                  <a:pt x="49531" y="250105"/>
                </a:lnTo>
                <a:lnTo>
                  <a:pt x="70755" y="180861"/>
                </a:lnTo>
                <a:lnTo>
                  <a:pt x="73464" y="143622"/>
                </a:lnTo>
                <a:lnTo>
                  <a:pt x="70807" y="106754"/>
                </a:lnTo>
                <a:lnTo>
                  <a:pt x="62928" y="71412"/>
                </a:lnTo>
                <a:lnTo>
                  <a:pt x="49970" y="38072"/>
                </a:lnTo>
                <a:lnTo>
                  <a:pt x="32075" y="7212"/>
                </a:lnTo>
                <a:lnTo>
                  <a:pt x="27121" y="2427"/>
                </a:lnTo>
                <a:lnTo>
                  <a:pt x="20929" y="0"/>
                </a:lnTo>
                <a:close/>
              </a:path>
            </a:pathLst>
          </a:custGeom>
          <a:solidFill>
            <a:srgbClr val="0089B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3" name="object 1518"/>
          <p:cNvSpPr/>
          <p:nvPr/>
        </p:nvSpPr>
        <p:spPr>
          <a:xfrm>
            <a:off x="6960527" y="5304573"/>
            <a:ext cx="48338" cy="165211"/>
          </a:xfrm>
          <a:custGeom>
            <a:avLst/>
            <a:gdLst/>
            <a:ahLst/>
            <a:cxnLst/>
            <a:rect l="l" t="t" r="r" b="b"/>
            <a:pathLst>
              <a:path w="58420" h="191135">
                <a:moveTo>
                  <a:pt x="20653" y="0"/>
                </a:moveTo>
                <a:lnTo>
                  <a:pt x="14004" y="72"/>
                </a:lnTo>
                <a:lnTo>
                  <a:pt x="7678" y="2789"/>
                </a:lnTo>
                <a:lnTo>
                  <a:pt x="2887" y="7743"/>
                </a:lnTo>
                <a:lnTo>
                  <a:pt x="455" y="13935"/>
                </a:lnTo>
                <a:lnTo>
                  <a:pt x="524" y="20586"/>
                </a:lnTo>
                <a:lnTo>
                  <a:pt x="3233" y="26919"/>
                </a:lnTo>
                <a:lnTo>
                  <a:pt x="12085" y="42210"/>
                </a:lnTo>
                <a:lnTo>
                  <a:pt x="18494" y="58778"/>
                </a:lnTo>
                <a:lnTo>
                  <a:pt x="22391" y="76387"/>
                </a:lnTo>
                <a:lnTo>
                  <a:pt x="23706" y="94800"/>
                </a:lnTo>
                <a:lnTo>
                  <a:pt x="22339" y="113282"/>
                </a:lnTo>
                <a:lnTo>
                  <a:pt x="18324" y="131129"/>
                </a:lnTo>
                <a:lnTo>
                  <a:pt x="11790" y="147918"/>
                </a:lnTo>
                <a:lnTo>
                  <a:pt x="2865" y="163228"/>
                </a:lnTo>
                <a:lnTo>
                  <a:pt x="110" y="169547"/>
                </a:lnTo>
                <a:lnTo>
                  <a:pt x="13635" y="190520"/>
                </a:lnTo>
                <a:lnTo>
                  <a:pt x="22550" y="190520"/>
                </a:lnTo>
                <a:lnTo>
                  <a:pt x="51512" y="141585"/>
                </a:lnTo>
                <a:lnTo>
                  <a:pt x="58415" y="94800"/>
                </a:lnTo>
                <a:lnTo>
                  <a:pt x="56704" y="71149"/>
                </a:lnTo>
                <a:lnTo>
                  <a:pt x="51636" y="48463"/>
                </a:lnTo>
                <a:lnTo>
                  <a:pt x="43306" y="27051"/>
                </a:lnTo>
                <a:lnTo>
                  <a:pt x="31808" y="7221"/>
                </a:lnTo>
                <a:lnTo>
                  <a:pt x="26847" y="2430"/>
                </a:lnTo>
                <a:lnTo>
                  <a:pt x="20653" y="0"/>
                </a:lnTo>
                <a:close/>
              </a:path>
            </a:pathLst>
          </a:custGeom>
          <a:solidFill>
            <a:srgbClr val="0089B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4" name="object 1519"/>
          <p:cNvSpPr/>
          <p:nvPr/>
        </p:nvSpPr>
        <p:spPr>
          <a:xfrm>
            <a:off x="5466137" y="1422649"/>
            <a:ext cx="3282327" cy="0"/>
          </a:xfrm>
          <a:custGeom>
            <a:avLst/>
            <a:gdLst/>
            <a:ahLst/>
            <a:cxnLst/>
            <a:rect l="l" t="t" r="r" b="b"/>
            <a:pathLst>
              <a:path w="3966845">
                <a:moveTo>
                  <a:pt x="0" y="0"/>
                </a:moveTo>
                <a:lnTo>
                  <a:pt x="3966756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5" name="object 1520"/>
          <p:cNvSpPr/>
          <p:nvPr/>
        </p:nvSpPr>
        <p:spPr>
          <a:xfrm>
            <a:off x="107504" y="1422649"/>
            <a:ext cx="3216124" cy="0"/>
          </a:xfrm>
          <a:custGeom>
            <a:avLst/>
            <a:gdLst/>
            <a:ahLst/>
            <a:cxnLst/>
            <a:rect l="l" t="t" r="r" b="b"/>
            <a:pathLst>
              <a:path w="3886835">
                <a:moveTo>
                  <a:pt x="3886835" y="0"/>
                </a:moveTo>
                <a:lnTo>
                  <a:pt x="0" y="0"/>
                </a:lnTo>
              </a:path>
            </a:pathLst>
          </a:custGeom>
          <a:ln w="12242">
            <a:solidFill>
              <a:srgbClr val="EC008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6" name="object 1521"/>
          <p:cNvSpPr/>
          <p:nvPr/>
        </p:nvSpPr>
        <p:spPr>
          <a:xfrm>
            <a:off x="-36512" y="3082040"/>
            <a:ext cx="2561970" cy="2935917"/>
          </a:xfrm>
          <a:custGeom>
            <a:avLst/>
            <a:gdLst/>
            <a:ahLst/>
            <a:cxnLst/>
            <a:rect l="l" t="t" r="r" b="b"/>
            <a:pathLst>
              <a:path w="3096260" h="3396615">
                <a:moveTo>
                  <a:pt x="1398104" y="0"/>
                </a:moveTo>
                <a:lnTo>
                  <a:pt x="0" y="1398104"/>
                </a:lnTo>
                <a:lnTo>
                  <a:pt x="0" y="1998205"/>
                </a:lnTo>
                <a:lnTo>
                  <a:pt x="1398104" y="3396310"/>
                </a:lnTo>
                <a:lnTo>
                  <a:pt x="3096260" y="1698155"/>
                </a:lnTo>
                <a:lnTo>
                  <a:pt x="1398104" y="0"/>
                </a:lnTo>
                <a:close/>
              </a:path>
            </a:pathLst>
          </a:custGeom>
          <a:solidFill>
            <a:srgbClr val="EE35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7" name="object 1522"/>
          <p:cNvSpPr/>
          <p:nvPr/>
        </p:nvSpPr>
        <p:spPr>
          <a:xfrm>
            <a:off x="-17641" y="3360154"/>
            <a:ext cx="2426201" cy="253447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8" name="object 1523"/>
          <p:cNvSpPr/>
          <p:nvPr/>
        </p:nvSpPr>
        <p:spPr>
          <a:xfrm>
            <a:off x="107504" y="3456977"/>
            <a:ext cx="2110105" cy="2204271"/>
          </a:xfrm>
          <a:custGeom>
            <a:avLst/>
            <a:gdLst/>
            <a:ahLst/>
            <a:cxnLst/>
            <a:rect l="l" t="t" r="r" b="b"/>
            <a:pathLst>
              <a:path w="2550160" h="2550159">
                <a:moveTo>
                  <a:pt x="1274787" y="0"/>
                </a:moveTo>
                <a:lnTo>
                  <a:pt x="0" y="1274800"/>
                </a:lnTo>
                <a:lnTo>
                  <a:pt x="1274800" y="2549601"/>
                </a:lnTo>
                <a:lnTo>
                  <a:pt x="2549601" y="1274800"/>
                </a:lnTo>
                <a:lnTo>
                  <a:pt x="12747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9" name="object 1524"/>
          <p:cNvSpPr txBox="1"/>
          <p:nvPr/>
        </p:nvSpPr>
        <p:spPr>
          <a:xfrm>
            <a:off x="215692" y="4066507"/>
            <a:ext cx="1725493" cy="730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80340" algn="ctr">
              <a:lnSpc>
                <a:spcPct val="100600"/>
              </a:lnSpc>
            </a:pPr>
            <a:r>
              <a:rPr lang="es-CO" sz="1200" b="1" spc="-10" dirty="0" smtClean="0">
                <a:solidFill>
                  <a:srgbClr val="4C4D4F"/>
                </a:solidFill>
                <a:latin typeface="Arial Black"/>
                <a:cs typeface="Arial Black"/>
              </a:rPr>
              <a:t>ALTERNATIVE</a:t>
            </a:r>
          </a:p>
          <a:p>
            <a:pPr marL="12700" marR="5080" indent="180340" algn="ctr">
              <a:lnSpc>
                <a:spcPct val="100600"/>
              </a:lnSpc>
            </a:pPr>
            <a:r>
              <a:rPr lang="es-CO" sz="1200" b="1" spc="-10" dirty="0" smtClean="0">
                <a:solidFill>
                  <a:srgbClr val="4C4D4F"/>
                </a:solidFill>
                <a:latin typeface="Arial Black"/>
                <a:cs typeface="Arial Black"/>
              </a:rPr>
              <a:t>SOURCES / NON TRADITIONAL METHODS</a:t>
            </a:r>
          </a:p>
          <a:p>
            <a:pPr marL="12700" marR="5080" indent="180340">
              <a:lnSpc>
                <a:spcPct val="100600"/>
              </a:lnSpc>
            </a:pPr>
            <a:endParaRPr sz="1900" dirty="0">
              <a:latin typeface="Arial Black"/>
              <a:cs typeface="Arial Black"/>
            </a:endParaRPr>
          </a:p>
        </p:txBody>
      </p:sp>
      <p:sp>
        <p:nvSpPr>
          <p:cNvPr id="2520" name="object 1118"/>
          <p:cNvSpPr txBox="1"/>
          <p:nvPr/>
        </p:nvSpPr>
        <p:spPr>
          <a:xfrm>
            <a:off x="4943244" y="1803445"/>
            <a:ext cx="1331888" cy="2290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s-CO" sz="1500" spc="-10" dirty="0" smtClean="0">
                <a:solidFill>
                  <a:srgbClr val="4C4D4F"/>
                </a:solidFill>
                <a:latin typeface="Arial"/>
                <a:cs typeface="Arial"/>
              </a:rPr>
              <a:t>PRODUCTION</a:t>
            </a:r>
            <a:endParaRPr sz="15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5089626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38826" y="1379318"/>
            <a:ext cx="862566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6.6.1. Change in the extent of water-related ecosystems over time</a:t>
            </a:r>
          </a:p>
          <a:p>
            <a:endParaRPr lang="en-US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CC3399"/>
                </a:solidFill>
              </a:rPr>
              <a:t>11.3.1 Ratio of land consumption rate to population growth rate</a:t>
            </a:r>
          </a:p>
          <a:p>
            <a:endParaRPr lang="en-US" dirty="0" smtClean="0">
              <a:solidFill>
                <a:srgbClr val="CC3399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CC3399"/>
                </a:solidFill>
              </a:rPr>
              <a:t>11.7.1. Average share of the built-up area of cities that is open space for public use for all, by age , sex and persons with disabilities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15.1.1. Forest area as a percentage of total land area</a:t>
            </a:r>
          </a:p>
          <a:p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15.2.1. Progress towards sustainable forest management</a:t>
            </a:r>
          </a:p>
          <a:p>
            <a:endParaRPr lang="en-US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15.3.1. Proportion of land that is degraded over total land area</a:t>
            </a:r>
          </a:p>
          <a:p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15.4.2. Mountain Green Cover Index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object 898"/>
          <p:cNvSpPr txBox="1"/>
          <p:nvPr/>
        </p:nvSpPr>
        <p:spPr>
          <a:xfrm>
            <a:off x="179512" y="332656"/>
            <a:ext cx="6190092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28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Applying Earth Observation Data</a:t>
            </a:r>
            <a:endParaRPr lang="da-DK" sz="2800" dirty="0">
              <a:solidFill>
                <a:schemeClr val="bg1"/>
              </a:solidFill>
              <a:latin typeface="+mj-lt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198016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903"/>
          <p:cNvSpPr txBox="1">
            <a:spLocks/>
          </p:cNvSpPr>
          <p:nvPr/>
        </p:nvSpPr>
        <p:spPr>
          <a:xfrm>
            <a:off x="685680" y="2277309"/>
            <a:ext cx="8134792" cy="5463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>
              <a:defRPr sz="1800" b="0" i="0">
                <a:solidFill>
                  <a:srgbClr val="414042"/>
                </a:solidFill>
                <a:latin typeface="Arial Narrow"/>
                <a:ea typeface="+mn-ea"/>
                <a:cs typeface="Arial Narrow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L="12700" marR="62230" lvl="0" indent="0" defTabSz="914400" eaLnBrk="1" fontAlgn="auto" latinLnBrk="0" hangingPunct="1">
              <a:lnSpc>
                <a:spcPts val="212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748030" algn="l"/>
                <a:tab pos="1400810" algn="l"/>
                <a:tab pos="1989455" algn="l"/>
                <a:tab pos="2854960" algn="l"/>
                <a:tab pos="3393440" algn="l"/>
                <a:tab pos="4714240" algn="l"/>
                <a:tab pos="5149850" algn="l"/>
                <a:tab pos="5986780" algn="l"/>
                <a:tab pos="6576695" algn="l"/>
                <a:tab pos="7167245" algn="l"/>
              </a:tabLst>
              <a:defRPr/>
            </a:pPr>
            <a:endParaRPr kumimoji="0" lang="es-MX" sz="1800" b="0" i="0" u="none" strike="noStrike" kern="0" cap="none" spc="0" normalizeH="0" baseline="0" noProof="0" dirty="0" smtClean="0">
              <a:ln>
                <a:noFill/>
              </a:ln>
              <a:solidFill>
                <a:srgbClr val="414042"/>
              </a:solidFill>
              <a:effectLst/>
              <a:uLnTx/>
              <a:uFillTx/>
              <a:latin typeface="Arial Narrow"/>
              <a:ea typeface="+mn-ea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0" cap="none" spc="70" normalizeH="0" baseline="0" noProof="0" dirty="0" smtClean="0">
              <a:ln>
                <a:noFill/>
              </a:ln>
              <a:solidFill>
                <a:srgbClr val="414042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723796" y="2205301"/>
            <a:ext cx="7810756" cy="0"/>
          </a:xfrm>
          <a:prstGeom prst="line">
            <a:avLst/>
          </a:prstGeom>
          <a:ln>
            <a:solidFill>
              <a:srgbClr val="B600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5 Rectángulo"/>
              <p:cNvSpPr/>
              <p:nvPr/>
            </p:nvSpPr>
            <p:spPr>
              <a:xfrm>
                <a:off x="1317894" y="2823612"/>
                <a:ext cx="6638482" cy="6668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/>
                        </a:rPr>
                        <m:t>𝐼𝑛𝑑</m:t>
                      </m:r>
                      <m:r>
                        <a:rPr lang="es-CO" b="0" i="1" smtClean="0">
                          <a:latin typeface="Cambria Math"/>
                        </a:rPr>
                        <m:t>𝑖𝑐𝑎𝑡𝑜𝑟</m:t>
                      </m:r>
                      <m:r>
                        <a:rPr lang="en-GB" i="1">
                          <a:latin typeface="Cambria Math"/>
                        </a:rPr>
                        <m:t> 11.3.1=</m:t>
                      </m:r>
                      <m:f>
                        <m:fPr>
                          <m:ctrlPr>
                            <a:rPr lang="es-CO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/>
                            </a:rPr>
                            <m:t>𝑈𝑟𝑏𝑎𝑛</m:t>
                          </m:r>
                          <m:r>
                            <a:rPr lang="en-GB" i="1">
                              <a:latin typeface="Cambria Math"/>
                            </a:rPr>
                            <m:t> </m:t>
                          </m:r>
                          <m:r>
                            <a:rPr lang="en-GB" i="1">
                              <a:latin typeface="Cambria Math"/>
                            </a:rPr>
                            <m:t>𝑙𝑎𝑛𝑑</m:t>
                          </m:r>
                          <m:r>
                            <a:rPr lang="en-GB" i="1">
                              <a:latin typeface="Cambria Math"/>
                            </a:rPr>
                            <m:t> </m:t>
                          </m:r>
                          <m:r>
                            <a:rPr lang="en-GB" i="1">
                              <a:latin typeface="Cambria Math"/>
                            </a:rPr>
                            <m:t>𝑐𝑜𝑛𝑠𝑢𝑚𝑝𝑡𝑖𝑜𝑛</m:t>
                          </m:r>
                          <m:r>
                            <a:rPr lang="en-GB" i="1">
                              <a:latin typeface="Cambria Math"/>
                            </a:rPr>
                            <m:t> </m:t>
                          </m:r>
                          <m:r>
                            <a:rPr lang="en-GB" i="1">
                              <a:latin typeface="Cambria Math"/>
                            </a:rPr>
                            <m:t>𝑟𝑎𝑡𝑒</m:t>
                          </m:r>
                        </m:num>
                        <m:den>
                          <m:r>
                            <a:rPr lang="en-GB" i="1">
                              <a:latin typeface="Cambria Math"/>
                            </a:rPr>
                            <m:t>𝑃𝑜𝑝𝑢𝑙𝑎𝑡𝑖𝑜𝑛</m:t>
                          </m:r>
                          <m:r>
                            <a:rPr lang="en-GB" i="1">
                              <a:latin typeface="Cambria Math"/>
                            </a:rPr>
                            <m:t> </m:t>
                          </m:r>
                          <m:r>
                            <a:rPr lang="en-GB" i="1">
                              <a:latin typeface="Cambria Math"/>
                            </a:rPr>
                            <m:t>𝑔𝑟𝑜𝑤𝑡h</m:t>
                          </m:r>
                          <m:r>
                            <a:rPr lang="en-GB" i="1">
                              <a:latin typeface="Cambria Math"/>
                            </a:rPr>
                            <m:t> </m:t>
                          </m:r>
                          <m:r>
                            <a:rPr lang="en-GB" i="1">
                              <a:latin typeface="Cambria Math"/>
                            </a:rPr>
                            <m:t>𝑟𝑎𝑡𝑒</m:t>
                          </m:r>
                        </m:den>
                      </m:f>
                    </m:oMath>
                  </m:oMathPara>
                </a14:m>
                <a:endParaRPr lang="es-CO" dirty="0"/>
              </a:p>
            </p:txBody>
          </p:sp>
        </mc:Choice>
        <mc:Fallback>
          <p:sp>
            <p:nvSpPr>
              <p:cNvPr id="6" name="5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7894" y="2823612"/>
                <a:ext cx="6638482" cy="66684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7 Diagrama"/>
          <p:cNvGraphicFramePr/>
          <p:nvPr>
            <p:extLst>
              <p:ext uri="{D42A27DB-BD31-4B8C-83A1-F6EECF244321}">
                <p14:modId xmlns:p14="http://schemas.microsoft.com/office/powerpoint/2010/main" val="642637592"/>
              </p:ext>
            </p:extLst>
          </p:nvPr>
        </p:nvGraphicFramePr>
        <p:xfrm>
          <a:off x="323528" y="3861048"/>
          <a:ext cx="8363744" cy="2016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1 Rectángulo"/>
          <p:cNvSpPr/>
          <p:nvPr/>
        </p:nvSpPr>
        <p:spPr>
          <a:xfrm>
            <a:off x="507771" y="1106862"/>
            <a:ext cx="80267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i="1" spc="70" dirty="0" smtClean="0">
                <a:solidFill>
                  <a:srgbClr val="58595B"/>
                </a:solidFill>
                <a:latin typeface="Arial Narrow"/>
                <a:cs typeface="Arial Narrow"/>
              </a:rPr>
              <a:t>"</a:t>
            </a:r>
            <a:r>
              <a:rPr lang="en-US" sz="2400" i="1" spc="70" dirty="0">
                <a:solidFill>
                  <a:srgbClr val="58595B"/>
                </a:solidFill>
                <a:latin typeface="Arial Narrow"/>
                <a:cs typeface="Arial Narrow"/>
              </a:rPr>
              <a:t>Ratio of land consumption rate and population growth </a:t>
            </a:r>
            <a:r>
              <a:rPr lang="en-US" sz="2400" i="1" spc="70" dirty="0" smtClean="0">
                <a:solidFill>
                  <a:srgbClr val="58595B"/>
                </a:solidFill>
                <a:latin typeface="Arial Narrow"/>
                <a:cs typeface="Arial Narrow"/>
              </a:rPr>
              <a:t>rate</a:t>
            </a:r>
            <a:r>
              <a:rPr lang="es-ES" sz="2400" i="1" spc="70" dirty="0" smtClean="0">
                <a:solidFill>
                  <a:srgbClr val="58595B"/>
                </a:solidFill>
                <a:latin typeface="Arial Narrow"/>
                <a:cs typeface="Arial Narrow"/>
              </a:rPr>
              <a:t>", </a:t>
            </a:r>
            <a:r>
              <a:rPr lang="en-US" sz="2400" spc="70" dirty="0" smtClean="0">
                <a:solidFill>
                  <a:srgbClr val="58595B"/>
                </a:solidFill>
                <a:latin typeface="Arial Narrow"/>
                <a:cs typeface="Arial Narrow"/>
              </a:rPr>
              <a:t>allows </a:t>
            </a:r>
            <a:r>
              <a:rPr lang="en-US" sz="2400" spc="70" dirty="0">
                <a:solidFill>
                  <a:srgbClr val="58595B"/>
                </a:solidFill>
                <a:latin typeface="Arial Narrow"/>
                <a:cs typeface="Arial Narrow"/>
              </a:rPr>
              <a:t>to measure the efficiency of the </a:t>
            </a:r>
            <a:r>
              <a:rPr lang="en-US" sz="2400" spc="70" dirty="0" smtClean="0">
                <a:solidFill>
                  <a:srgbClr val="58595B"/>
                </a:solidFill>
                <a:latin typeface="Arial Narrow"/>
                <a:cs typeface="Arial Narrow"/>
              </a:rPr>
              <a:t>land use respect </a:t>
            </a:r>
            <a:r>
              <a:rPr lang="en-US" sz="2400" spc="70" dirty="0">
                <a:solidFill>
                  <a:srgbClr val="58595B"/>
                </a:solidFill>
                <a:latin typeface="Arial Narrow"/>
                <a:cs typeface="Arial Narrow"/>
              </a:rPr>
              <a:t>to the population growth</a:t>
            </a:r>
            <a:r>
              <a:rPr lang="es-CO" sz="2400" spc="70" dirty="0" smtClean="0">
                <a:solidFill>
                  <a:srgbClr val="58595B"/>
                </a:solidFill>
                <a:latin typeface="Arial Narrow"/>
                <a:cs typeface="Arial Narrow"/>
              </a:rPr>
              <a:t>.</a:t>
            </a:r>
            <a:endParaRPr lang="es-CO" sz="2400" spc="70" dirty="0">
              <a:solidFill>
                <a:srgbClr val="58595B"/>
              </a:solidFill>
              <a:latin typeface="Arial Narrow"/>
              <a:cs typeface="Arial Narrow"/>
            </a:endParaRPr>
          </a:p>
        </p:txBody>
      </p:sp>
      <p:sp>
        <p:nvSpPr>
          <p:cNvPr id="9" name="object 898"/>
          <p:cNvSpPr txBox="1"/>
          <p:nvPr/>
        </p:nvSpPr>
        <p:spPr>
          <a:xfrm>
            <a:off x="323528" y="364594"/>
            <a:ext cx="6190092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da-DK" sz="2800" spc="95" dirty="0" smtClean="0">
                <a:solidFill>
                  <a:schemeClr val="bg1"/>
                </a:solidFill>
                <a:cs typeface="Arial"/>
              </a:rPr>
              <a:t>Indicator 11.3.1</a:t>
            </a:r>
            <a:endParaRPr lang="da-DK" sz="2800" spc="95" dirty="0">
              <a:solidFill>
                <a:schemeClr val="bg1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2011567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903"/>
          <p:cNvSpPr txBox="1">
            <a:spLocks/>
          </p:cNvSpPr>
          <p:nvPr/>
        </p:nvSpPr>
        <p:spPr>
          <a:xfrm>
            <a:off x="611560" y="2492896"/>
            <a:ext cx="8134792" cy="5463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>
              <a:defRPr sz="1800" b="0" i="0">
                <a:solidFill>
                  <a:srgbClr val="414042"/>
                </a:solidFill>
                <a:latin typeface="Arial Narrow"/>
                <a:ea typeface="+mn-ea"/>
                <a:cs typeface="Arial Narrow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L="12700" marR="62230" lvl="0" indent="0" defTabSz="914400" eaLnBrk="1" fontAlgn="auto" latinLnBrk="0" hangingPunct="1">
              <a:lnSpc>
                <a:spcPts val="212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748030" algn="l"/>
                <a:tab pos="1400810" algn="l"/>
                <a:tab pos="1989455" algn="l"/>
                <a:tab pos="2854960" algn="l"/>
                <a:tab pos="3393440" algn="l"/>
                <a:tab pos="4714240" algn="l"/>
                <a:tab pos="5149850" algn="l"/>
                <a:tab pos="5986780" algn="l"/>
                <a:tab pos="6576695" algn="l"/>
                <a:tab pos="7167245" algn="l"/>
              </a:tabLst>
              <a:defRPr/>
            </a:pPr>
            <a:endParaRPr kumimoji="0" lang="es-MX" sz="1800" b="0" i="0" u="none" strike="noStrike" kern="0" cap="none" spc="0" normalizeH="0" baseline="0" noProof="0" dirty="0" smtClean="0">
              <a:ln>
                <a:noFill/>
              </a:ln>
              <a:solidFill>
                <a:srgbClr val="414042"/>
              </a:solidFill>
              <a:effectLst/>
              <a:uLnTx/>
              <a:uFillTx/>
              <a:latin typeface="Arial Narrow"/>
              <a:ea typeface="+mn-ea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0" cap="none" spc="70" normalizeH="0" baseline="0" noProof="0" dirty="0" smtClean="0">
              <a:ln>
                <a:noFill/>
              </a:ln>
              <a:solidFill>
                <a:srgbClr val="414042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15" name="object 898"/>
          <p:cNvSpPr txBox="1"/>
          <p:nvPr/>
        </p:nvSpPr>
        <p:spPr>
          <a:xfrm>
            <a:off x="323528" y="364594"/>
            <a:ext cx="6190092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da-DK" sz="2800" spc="95" dirty="0" smtClean="0">
                <a:solidFill>
                  <a:schemeClr val="bg1"/>
                </a:solidFill>
                <a:cs typeface="Arial"/>
              </a:rPr>
              <a:t>Indicator 11.3.1</a:t>
            </a:r>
            <a:endParaRPr lang="da-DK" sz="2800" spc="95" dirty="0">
              <a:solidFill>
                <a:schemeClr val="bg1"/>
              </a:solidFill>
              <a:cs typeface="Arial"/>
            </a:endParaRPr>
          </a:p>
        </p:txBody>
      </p:sp>
      <p:graphicFrame>
        <p:nvGraphicFramePr>
          <p:cNvPr id="10" name="9 Diagrama"/>
          <p:cNvGraphicFramePr/>
          <p:nvPr>
            <p:extLst>
              <p:ext uri="{D42A27DB-BD31-4B8C-83A1-F6EECF244321}">
                <p14:modId xmlns:p14="http://schemas.microsoft.com/office/powerpoint/2010/main" val="668045318"/>
              </p:ext>
            </p:extLst>
          </p:nvPr>
        </p:nvGraphicFramePr>
        <p:xfrm>
          <a:off x="323528" y="1340768"/>
          <a:ext cx="8422824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7950745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898"/>
          <p:cNvSpPr txBox="1"/>
          <p:nvPr/>
        </p:nvSpPr>
        <p:spPr>
          <a:xfrm>
            <a:off x="251520" y="364594"/>
            <a:ext cx="6190092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da-DK" sz="2800" spc="95" dirty="0" smtClean="0">
                <a:solidFill>
                  <a:schemeClr val="bg1"/>
                </a:solidFill>
                <a:latin typeface="+mj-lt"/>
                <a:cs typeface="Arial"/>
              </a:rPr>
              <a:t>Project Background</a:t>
            </a:r>
            <a:endParaRPr lang="da-DK" sz="2800" dirty="0">
              <a:solidFill>
                <a:schemeClr val="bg1"/>
              </a:solidFill>
              <a:latin typeface="+mj-lt"/>
              <a:cs typeface="Arial Black"/>
            </a:endParaRPr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2858133236"/>
              </p:ext>
            </p:extLst>
          </p:nvPr>
        </p:nvGraphicFramePr>
        <p:xfrm>
          <a:off x="849668" y="1720545"/>
          <a:ext cx="7898796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6" name="Picture 2" descr="Resultado de imagen para google earth engine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597" y="4466158"/>
            <a:ext cx="887611" cy="887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3649444" y="5301208"/>
            <a:ext cx="17209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spc="70" dirty="0">
                <a:solidFill>
                  <a:srgbClr val="58595B"/>
                </a:solidFill>
                <a:latin typeface="Arial Narrow"/>
                <a:cs typeface="Arial Narrow"/>
              </a:rPr>
              <a:t>Google </a:t>
            </a:r>
            <a:r>
              <a:rPr lang="es-CO" sz="1400" spc="70" dirty="0" err="1">
                <a:solidFill>
                  <a:srgbClr val="58595B"/>
                </a:solidFill>
                <a:latin typeface="Arial Narrow"/>
                <a:cs typeface="Arial Narrow"/>
              </a:rPr>
              <a:t>Earth</a:t>
            </a:r>
            <a:r>
              <a:rPr lang="es-CO" sz="1400" spc="70" dirty="0">
                <a:solidFill>
                  <a:srgbClr val="58595B"/>
                </a:solidFill>
                <a:latin typeface="Arial Narrow"/>
                <a:cs typeface="Arial Narrow"/>
              </a:rPr>
              <a:t> </a:t>
            </a:r>
            <a:r>
              <a:rPr lang="es-CO" sz="1400" spc="70" dirty="0" err="1">
                <a:solidFill>
                  <a:srgbClr val="58595B"/>
                </a:solidFill>
                <a:latin typeface="Arial Narrow"/>
                <a:cs typeface="Arial Narrow"/>
              </a:rPr>
              <a:t>Engine</a:t>
            </a:r>
            <a:endParaRPr lang="es-CO" sz="1400" spc="70" dirty="0">
              <a:solidFill>
                <a:srgbClr val="58595B"/>
              </a:solidFill>
              <a:latin typeface="Arial Narrow"/>
              <a:cs typeface="Arial Narrow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2328186" y="5767473"/>
            <a:ext cx="27833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70" dirty="0" smtClean="0">
                <a:solidFill>
                  <a:srgbClr val="58595B"/>
                </a:solidFill>
                <a:latin typeface="Arial Narrow"/>
                <a:cs typeface="Arial Narrow"/>
              </a:rPr>
              <a:t>Calculation </a:t>
            </a:r>
            <a:r>
              <a:rPr lang="en-US" spc="70" dirty="0" smtClean="0">
                <a:solidFill>
                  <a:srgbClr val="58595B"/>
                </a:solidFill>
                <a:latin typeface="Arial Narrow"/>
                <a:cs typeface="Arial Narrow"/>
              </a:rPr>
              <a:t>for 6 legally </a:t>
            </a:r>
            <a:r>
              <a:rPr lang="en-US" spc="70" dirty="0">
                <a:solidFill>
                  <a:srgbClr val="58595B"/>
                </a:solidFill>
                <a:latin typeface="Arial Narrow"/>
                <a:cs typeface="Arial Narrow"/>
              </a:rPr>
              <a:t>constituted Metropolitan Areas</a:t>
            </a:r>
            <a:endParaRPr lang="es-CO" spc="70" dirty="0">
              <a:solidFill>
                <a:srgbClr val="58595B"/>
              </a:solidFill>
              <a:latin typeface="Arial Narrow"/>
              <a:cs typeface="Arial Narrow"/>
            </a:endParaRPr>
          </a:p>
        </p:txBody>
      </p:sp>
      <p:pic>
        <p:nvPicPr>
          <p:cNvPr id="9" name="Picture 2" descr="C:\Users\syrodriguezf\AppData\Local\Microsoft\Windows\Temporary Internet Files\Content.Outlook\D2G36GUF\ColombiaAtlantico (3)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9" t="2988" r="2324" b="3117"/>
          <a:stretch/>
        </p:blipFill>
        <p:spPr bwMode="auto">
          <a:xfrm>
            <a:off x="35496" y="1512777"/>
            <a:ext cx="1304812" cy="1831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360004" y="1690057"/>
            <a:ext cx="216024" cy="144016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6771" b="89323" l="14495" r="8836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964" t="9823" r="51861" b="10670"/>
          <a:stretch/>
        </p:blipFill>
        <p:spPr bwMode="auto">
          <a:xfrm>
            <a:off x="35496" y="1564627"/>
            <a:ext cx="1359913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80140" y="1129077"/>
            <a:ext cx="276366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pc="70" dirty="0" smtClean="0">
                <a:solidFill>
                  <a:srgbClr val="58595B"/>
                </a:solidFill>
                <a:latin typeface="Arial Narrow"/>
                <a:cs typeface="Arial Narrow"/>
              </a:rPr>
              <a:t>Pilot Project Barranquilla</a:t>
            </a:r>
            <a:endParaRPr lang="en-US" spc="70" dirty="0">
              <a:solidFill>
                <a:srgbClr val="58595B"/>
              </a:solidFill>
              <a:latin typeface="Arial Narrow"/>
              <a:cs typeface="Arial Narrow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7379290" y="1247458"/>
            <a:ext cx="15131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pc="70" dirty="0" smtClean="0">
                <a:solidFill>
                  <a:srgbClr val="58595B"/>
                </a:solidFill>
                <a:latin typeface="Arial Narrow"/>
                <a:cs typeface="Arial Narrow"/>
              </a:rPr>
              <a:t>Calculation </a:t>
            </a:r>
            <a:r>
              <a:rPr lang="en-US" spc="70" dirty="0" smtClean="0">
                <a:solidFill>
                  <a:srgbClr val="58595B"/>
                </a:solidFill>
                <a:latin typeface="Arial Narrow"/>
                <a:cs typeface="Arial Narrow"/>
              </a:rPr>
              <a:t>for </a:t>
            </a:r>
            <a:r>
              <a:rPr lang="en-US" spc="70" dirty="0" smtClean="0">
                <a:solidFill>
                  <a:srgbClr val="58595B"/>
                </a:solidFill>
                <a:latin typeface="Arial Narrow"/>
                <a:cs typeface="Arial Narrow"/>
              </a:rPr>
              <a:t>151 Urban Areas from the Colombian Urban System - DNP</a:t>
            </a: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089635"/>
            <a:ext cx="1367130" cy="1563524"/>
          </a:xfrm>
          <a:prstGeom prst="rect">
            <a:avLst/>
          </a:prstGeom>
        </p:spPr>
      </p:pic>
      <p:pic>
        <p:nvPicPr>
          <p:cNvPr id="13" name="Picture 2" descr="http://static1.squarespace.com/static/55f7418ce4b0c5233375af19/t/560214abe4b03fc4a33b19f8/1459203639782/?format=400w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865"/>
          <a:stretch/>
        </p:blipFill>
        <p:spPr bwMode="auto">
          <a:xfrm>
            <a:off x="3898523" y="1158284"/>
            <a:ext cx="932294" cy="902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3387221" y="2028391"/>
            <a:ext cx="2030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 algn="ctr">
              <a:defRPr spc="70">
                <a:solidFill>
                  <a:srgbClr val="58595B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Advice from experts</a:t>
            </a:r>
            <a:endParaRPr lang="en-US" dirty="0"/>
          </a:p>
        </p:txBody>
      </p:sp>
      <p:grpSp>
        <p:nvGrpSpPr>
          <p:cNvPr id="15" name="26 Grupo"/>
          <p:cNvGrpSpPr/>
          <p:nvPr/>
        </p:nvGrpSpPr>
        <p:grpSpPr>
          <a:xfrm>
            <a:off x="4932291" y="5589240"/>
            <a:ext cx="1079869" cy="1052657"/>
            <a:chOff x="5144615" y="1189790"/>
            <a:chExt cx="3250915" cy="2697332"/>
          </a:xfrm>
          <a:scene3d>
            <a:camera prst="isometricLeftDown"/>
            <a:lightRig rig="threePt" dir="t"/>
          </a:scene3d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47" t="36885" r="47875" b="14140"/>
            <a:stretch/>
          </p:blipFill>
          <p:spPr bwMode="auto">
            <a:xfrm>
              <a:off x="6293708" y="1189790"/>
              <a:ext cx="2101822" cy="1548339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/>
          </p:spPr>
        </p:pic>
        <p:pic>
          <p:nvPicPr>
            <p:cNvPr id="17" name="Picture 4"/>
            <p:cNvPicPr>
              <a:picLocks noChangeAspect="1" noChangeArrowheads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998" t="20899" r="26940" b="15039"/>
            <a:stretch/>
          </p:blipFill>
          <p:spPr bwMode="auto">
            <a:xfrm>
              <a:off x="6032169" y="1335444"/>
              <a:ext cx="2194572" cy="1548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/>
          </p:spPr>
        </p:pic>
        <p:pic>
          <p:nvPicPr>
            <p:cNvPr id="18" name="Picture 3"/>
            <p:cNvPicPr>
              <a:picLocks noChangeAspect="1" noChangeArrowheads="1"/>
            </p:cNvPicPr>
            <p:nvPr/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290" t="25194" r="21779" b="16016"/>
            <a:stretch/>
          </p:blipFill>
          <p:spPr bwMode="auto">
            <a:xfrm>
              <a:off x="5868144" y="1514202"/>
              <a:ext cx="2200004" cy="1734169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/>
          </p:spPr>
        </p:pic>
        <p:pic>
          <p:nvPicPr>
            <p:cNvPr id="19" name="Picture 2"/>
            <p:cNvPicPr>
              <a:picLocks noChangeAspect="1" noChangeArrowheads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47" t="36885" r="47875" b="14140"/>
            <a:stretch/>
          </p:blipFill>
          <p:spPr bwMode="auto">
            <a:xfrm>
              <a:off x="5724128" y="1774560"/>
              <a:ext cx="2101822" cy="1548339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/>
          </p:spPr>
        </p:pic>
        <p:pic>
          <p:nvPicPr>
            <p:cNvPr id="20" name="Picture 4"/>
            <p:cNvPicPr>
              <a:picLocks noChangeAspect="1" noChangeArrowheads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998" t="20899" r="26940" b="15039"/>
            <a:stretch/>
          </p:blipFill>
          <p:spPr bwMode="auto">
            <a:xfrm>
              <a:off x="5436096" y="1963959"/>
              <a:ext cx="2194572" cy="1548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/>
          </p:spPr>
        </p:pic>
        <p:pic>
          <p:nvPicPr>
            <p:cNvPr id="21" name="Picture 3"/>
            <p:cNvPicPr>
              <a:picLocks noChangeAspect="1" noChangeArrowheads="1"/>
            </p:cNvPicPr>
            <p:nvPr/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290" t="25194" r="21779" b="16016"/>
            <a:stretch/>
          </p:blipFill>
          <p:spPr bwMode="auto">
            <a:xfrm>
              <a:off x="5144615" y="2152953"/>
              <a:ext cx="2200004" cy="1734169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/>
          </p:spPr>
        </p:pic>
      </p:grpSp>
    </p:spTree>
    <p:extLst>
      <p:ext uri="{BB962C8B-B14F-4D97-AF65-F5344CB8AC3E}">
        <p14:creationId xmlns:p14="http://schemas.microsoft.com/office/powerpoint/2010/main" val="3725456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709613" y="274638"/>
            <a:ext cx="4654475" cy="490066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sz="2800" dirty="0" smtClean="0">
                <a:solidFill>
                  <a:schemeClr val="bg1"/>
                </a:solidFill>
              </a:rPr>
              <a:t>Outcomes</a:t>
            </a:r>
            <a:endParaRPr lang="en-US" sz="2800" dirty="0">
              <a:solidFill>
                <a:schemeClr val="bg1"/>
              </a:solidFill>
            </a:endParaRPr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2082400336"/>
              </p:ext>
            </p:extLst>
          </p:nvPr>
        </p:nvGraphicFramePr>
        <p:xfrm>
          <a:off x="539552" y="1628800"/>
          <a:ext cx="7800528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2436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1709</TotalTime>
  <Words>637</Words>
  <Application>Microsoft Office PowerPoint</Application>
  <PresentationFormat>Presentación en pantalla (4:3)</PresentationFormat>
  <Paragraphs>112</Paragraphs>
  <Slides>14</Slides>
  <Notes>11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4" baseType="lpstr">
      <vt:lpstr>Aharoni</vt:lpstr>
      <vt:lpstr>Arial</vt:lpstr>
      <vt:lpstr>Arial Black</vt:lpstr>
      <vt:lpstr>Arial Narrow</vt:lpstr>
      <vt:lpstr>Calibri</vt:lpstr>
      <vt:lpstr>Cambria Math</vt:lpstr>
      <vt:lpstr>Open Sans</vt:lpstr>
      <vt:lpstr>Verdana</vt:lpstr>
      <vt:lpstr>Wingdings</vt:lpstr>
      <vt:lpstr>Tema de Office</vt:lpstr>
      <vt:lpstr>Presentación de PowerPoint</vt:lpstr>
      <vt:lpstr>Presentación de PowerPoint</vt:lpstr>
      <vt:lpstr>Main Strategies for filling gaps</vt:lpstr>
      <vt:lpstr>Smart Data Strategy: Objective</vt:lpstr>
      <vt:lpstr>Presentación de PowerPoint</vt:lpstr>
      <vt:lpstr>Presentación de PowerPoint</vt:lpstr>
      <vt:lpstr>Presentación de PowerPoint</vt:lpstr>
      <vt:lpstr>Presentación de PowerPoint</vt:lpstr>
      <vt:lpstr>Outcomes</vt:lpstr>
      <vt:lpstr>Challenges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Brandon Steve Rojas Guerra</dc:creator>
  <cp:lastModifiedBy>dane</cp:lastModifiedBy>
  <cp:revision>208</cp:revision>
  <dcterms:created xsi:type="dcterms:W3CDTF">2016-08-25T13:37:55Z</dcterms:created>
  <dcterms:modified xsi:type="dcterms:W3CDTF">2017-07-12T03:50:51Z</dcterms:modified>
</cp:coreProperties>
</file>